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91" r:id="rId2"/>
    <p:sldId id="304" r:id="rId3"/>
    <p:sldId id="292" r:id="rId4"/>
    <p:sldId id="283" r:id="rId5"/>
    <p:sldId id="285" r:id="rId6"/>
    <p:sldId id="305" r:id="rId7"/>
    <p:sldId id="308" r:id="rId8"/>
    <p:sldId id="309" r:id="rId9"/>
    <p:sldId id="288" r:id="rId10"/>
    <p:sldId id="312" r:id="rId11"/>
    <p:sldId id="296" r:id="rId12"/>
    <p:sldId id="297" r:id="rId13"/>
    <p:sldId id="310" r:id="rId14"/>
    <p:sldId id="313" r:id="rId15"/>
    <p:sldId id="311" r:id="rId16"/>
    <p:sldId id="299" r:id="rId17"/>
    <p:sldId id="300" r:id="rId18"/>
    <p:sldId id="302" r:id="rId19"/>
    <p:sldId id="256" r:id="rId20"/>
    <p:sldId id="281" r:id="rId21"/>
  </p:sldIdLst>
  <p:sldSz cx="9144000" cy="5143500" type="screen16x9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5C608-6215-4163-A5ED-CD2974467695}" v="15" dt="2021-07-30T07:40:24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/>
    <p:restoredTop sz="95552"/>
  </p:normalViewPr>
  <p:slideViewPr>
    <p:cSldViewPr snapToGrid="0">
      <p:cViewPr varScale="1">
        <p:scale>
          <a:sx n="111" d="100"/>
          <a:sy n="111" d="100"/>
        </p:scale>
        <p:origin x="5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ia Petrova" userId="0e9b343ce6ea33f1" providerId="LiveId" clId="{CA917277-6C59-4003-B512-B065F7AE3A9B}"/>
    <pc:docChg chg="undo custSel addSld delSld modSld sldOrd">
      <pc:chgData name="Yuliia Petrova" userId="0e9b343ce6ea33f1" providerId="LiveId" clId="{CA917277-6C59-4003-B512-B065F7AE3A9B}" dt="2021-07-20T12:16:55.725" v="2011" actId="20577"/>
      <pc:docMkLst>
        <pc:docMk/>
      </pc:docMkLst>
      <pc:sldChg chg="addSp delSp modSp mod">
        <pc:chgData name="Yuliia Petrova" userId="0e9b343ce6ea33f1" providerId="LiveId" clId="{CA917277-6C59-4003-B512-B065F7AE3A9B}" dt="2021-07-20T12:16:02.185" v="1980" actId="20577"/>
        <pc:sldMkLst>
          <pc:docMk/>
          <pc:sldMk cId="0" sldId="256"/>
        </pc:sldMkLst>
        <pc:spChg chg="add del">
          <ac:chgData name="Yuliia Petrova" userId="0e9b343ce6ea33f1" providerId="LiveId" clId="{CA917277-6C59-4003-B512-B065F7AE3A9B}" dt="2021-07-20T10:00:23.068" v="1711" actId="478"/>
          <ac:spMkLst>
            <pc:docMk/>
            <pc:sldMk cId="0" sldId="256"/>
            <ac:spMk id="2" creationId="{BCE8A93B-A0CE-4774-807F-2523522AB68B}"/>
          </ac:spMkLst>
        </pc:spChg>
        <pc:spChg chg="mod">
          <ac:chgData name="Yuliia Petrova" userId="0e9b343ce6ea33f1" providerId="LiveId" clId="{CA917277-6C59-4003-B512-B065F7AE3A9B}" dt="2021-07-20T11:48:22.517" v="1791" actId="20577"/>
          <ac:spMkLst>
            <pc:docMk/>
            <pc:sldMk cId="0" sldId="256"/>
            <ac:spMk id="12" creationId="{789E7462-E0F6-43D2-AEC5-8B61DB354D6B}"/>
          </ac:spMkLst>
        </pc:spChg>
        <pc:spChg chg="mod">
          <ac:chgData name="Yuliia Petrova" userId="0e9b343ce6ea33f1" providerId="LiveId" clId="{CA917277-6C59-4003-B512-B065F7AE3A9B}" dt="2021-07-20T12:16:02.185" v="1980" actId="20577"/>
          <ac:spMkLst>
            <pc:docMk/>
            <pc:sldMk cId="0" sldId="256"/>
            <ac:spMk id="58" creationId="{00000000-0000-0000-0000-000000000000}"/>
          </ac:spMkLst>
        </pc:spChg>
        <pc:picChg chg="add del mod">
          <ac:chgData name="Yuliia Petrova" userId="0e9b343ce6ea33f1" providerId="LiveId" clId="{CA917277-6C59-4003-B512-B065F7AE3A9B}" dt="2021-07-20T10:02:41.437" v="1752" actId="478"/>
          <ac:picMkLst>
            <pc:docMk/>
            <pc:sldMk cId="0" sldId="256"/>
            <ac:picMk id="5" creationId="{BEEC9986-59FE-4B77-9A5F-FB4917DF2B7C}"/>
          </ac:picMkLst>
        </pc:picChg>
        <pc:picChg chg="mod">
          <ac:chgData name="Yuliia Petrova" userId="0e9b343ce6ea33f1" providerId="LiveId" clId="{CA917277-6C59-4003-B512-B065F7AE3A9B}" dt="2021-07-20T10:02:41.193" v="1751" actId="1076"/>
          <ac:picMkLst>
            <pc:docMk/>
            <pc:sldMk cId="0" sldId="256"/>
            <ac:picMk id="9" creationId="{2F6FAD1B-60D9-4DB7-A703-E5AE0FC63E3B}"/>
          </ac:picMkLst>
        </pc:picChg>
        <pc:picChg chg="mod">
          <ac:chgData name="Yuliia Petrova" userId="0e9b343ce6ea33f1" providerId="LiveId" clId="{CA917277-6C59-4003-B512-B065F7AE3A9B}" dt="2021-07-20T09:34:35.777" v="1695" actId="1076"/>
          <ac:picMkLst>
            <pc:docMk/>
            <pc:sldMk cId="0" sldId="256"/>
            <ac:picMk id="11" creationId="{8CED1C01-DB84-4C3F-A93F-0E01E25E32B1}"/>
          </ac:picMkLst>
        </pc:picChg>
      </pc:sldChg>
      <pc:sldChg chg="modSp mod">
        <pc:chgData name="Yuliia Petrova" userId="0e9b343ce6ea33f1" providerId="LiveId" clId="{CA917277-6C59-4003-B512-B065F7AE3A9B}" dt="2021-07-20T12:16:55.725" v="2011" actId="20577"/>
        <pc:sldMkLst>
          <pc:docMk/>
          <pc:sldMk cId="1279210335" sldId="283"/>
        </pc:sldMkLst>
        <pc:spChg chg="mod">
          <ac:chgData name="Yuliia Petrova" userId="0e9b343ce6ea33f1" providerId="LiveId" clId="{CA917277-6C59-4003-B512-B065F7AE3A9B}" dt="2021-07-20T12:16:55.725" v="2011" actId="20577"/>
          <ac:spMkLst>
            <pc:docMk/>
            <pc:sldMk cId="1279210335" sldId="283"/>
            <ac:spMk id="11" creationId="{08A5B341-FFCE-1C4E-9632-96E657C33D6C}"/>
          </ac:spMkLst>
        </pc:spChg>
      </pc:sldChg>
      <pc:sldChg chg="addSp modSp mod">
        <pc:chgData name="Yuliia Petrova" userId="0e9b343ce6ea33f1" providerId="LiveId" clId="{CA917277-6C59-4003-B512-B065F7AE3A9B}" dt="2021-07-08T09:54:00.073" v="53" actId="1076"/>
        <pc:sldMkLst>
          <pc:docMk/>
          <pc:sldMk cId="710107950" sldId="288"/>
        </pc:sldMkLst>
        <pc:spChg chg="add mod">
          <ac:chgData name="Yuliia Petrova" userId="0e9b343ce6ea33f1" providerId="LiveId" clId="{CA917277-6C59-4003-B512-B065F7AE3A9B}" dt="2021-07-08T09:54:00.073" v="53" actId="1076"/>
          <ac:spMkLst>
            <pc:docMk/>
            <pc:sldMk cId="710107950" sldId="288"/>
            <ac:spMk id="7" creationId="{82E35E5D-FF8E-42F3-8463-167BEEA9C9E4}"/>
          </ac:spMkLst>
        </pc:spChg>
      </pc:sldChg>
      <pc:sldChg chg="modSp mod">
        <pc:chgData name="Yuliia Petrova" userId="0e9b343ce6ea33f1" providerId="LiveId" clId="{CA917277-6C59-4003-B512-B065F7AE3A9B}" dt="2021-07-20T12:14:12.095" v="1949" actId="1076"/>
        <pc:sldMkLst>
          <pc:docMk/>
          <pc:sldMk cId="2585498410" sldId="291"/>
        </pc:sldMkLst>
        <pc:spChg chg="mod">
          <ac:chgData name="Yuliia Petrova" userId="0e9b343ce6ea33f1" providerId="LiveId" clId="{CA917277-6C59-4003-B512-B065F7AE3A9B}" dt="2021-07-20T12:14:12.095" v="1949" actId="1076"/>
          <ac:spMkLst>
            <pc:docMk/>
            <pc:sldMk cId="2585498410" sldId="291"/>
            <ac:spMk id="9" creationId="{1220D50A-D0B8-47C1-B837-E19A4B554A6A}"/>
          </ac:spMkLst>
        </pc:spChg>
      </pc:sldChg>
      <pc:sldChg chg="modSp mod">
        <pc:chgData name="Yuliia Petrova" userId="0e9b343ce6ea33f1" providerId="LiveId" clId="{CA917277-6C59-4003-B512-B065F7AE3A9B}" dt="2021-07-12T07:03:47.687" v="1446" actId="1076"/>
        <pc:sldMkLst>
          <pc:docMk/>
          <pc:sldMk cId="2436809969" sldId="297"/>
        </pc:sldMkLst>
        <pc:spChg chg="mod">
          <ac:chgData name="Yuliia Petrova" userId="0e9b343ce6ea33f1" providerId="LiveId" clId="{CA917277-6C59-4003-B512-B065F7AE3A9B}" dt="2021-07-12T07:03:38.076" v="1444" actId="14100"/>
          <ac:spMkLst>
            <pc:docMk/>
            <pc:sldMk cId="2436809969" sldId="297"/>
            <ac:spMk id="12" creationId="{82115471-B0F7-457A-BFFE-CEB47E75C4BB}"/>
          </ac:spMkLst>
        </pc:spChg>
        <pc:picChg chg="mod">
          <ac:chgData name="Yuliia Petrova" userId="0e9b343ce6ea33f1" providerId="LiveId" clId="{CA917277-6C59-4003-B512-B065F7AE3A9B}" dt="2021-07-12T07:03:47.687" v="1446" actId="1076"/>
          <ac:picMkLst>
            <pc:docMk/>
            <pc:sldMk cId="2436809969" sldId="297"/>
            <ac:picMk id="13" creationId="{A0CDD309-2F40-E444-B332-EB6AB99A06A7}"/>
          </ac:picMkLst>
        </pc:picChg>
      </pc:sldChg>
      <pc:sldChg chg="ord">
        <pc:chgData name="Yuliia Petrova" userId="0e9b343ce6ea33f1" providerId="LiveId" clId="{CA917277-6C59-4003-B512-B065F7AE3A9B}" dt="2021-07-20T12:15:39.824" v="1951"/>
        <pc:sldMkLst>
          <pc:docMk/>
          <pc:sldMk cId="1463273710" sldId="300"/>
        </pc:sldMkLst>
      </pc:sldChg>
      <pc:sldChg chg="modSp mod">
        <pc:chgData name="Yuliia Petrova" userId="0e9b343ce6ea33f1" providerId="LiveId" clId="{CA917277-6C59-4003-B512-B065F7AE3A9B}" dt="2021-07-08T09:49:55.563" v="3" actId="20577"/>
        <pc:sldMkLst>
          <pc:docMk/>
          <pc:sldMk cId="2584663868" sldId="305"/>
        </pc:sldMkLst>
        <pc:spChg chg="mod">
          <ac:chgData name="Yuliia Petrova" userId="0e9b343ce6ea33f1" providerId="LiveId" clId="{CA917277-6C59-4003-B512-B065F7AE3A9B}" dt="2021-07-08T09:49:55.563" v="3" actId="20577"/>
          <ac:spMkLst>
            <pc:docMk/>
            <pc:sldMk cId="2584663868" sldId="305"/>
            <ac:spMk id="8" creationId="{4D5806A1-5114-C445-9B78-38C6482A1332}"/>
          </ac:spMkLst>
        </pc:spChg>
      </pc:sldChg>
      <pc:sldChg chg="addSp delSp modSp mod">
        <pc:chgData name="Yuliia Petrova" userId="0e9b343ce6ea33f1" providerId="LiveId" clId="{CA917277-6C59-4003-B512-B065F7AE3A9B}" dt="2021-07-20T07:25:59.517" v="1687" actId="20577"/>
        <pc:sldMkLst>
          <pc:docMk/>
          <pc:sldMk cId="2710143295" sldId="308"/>
        </pc:sldMkLst>
        <pc:spChg chg="del mod">
          <ac:chgData name="Yuliia Petrova" userId="0e9b343ce6ea33f1" providerId="LiveId" clId="{CA917277-6C59-4003-B512-B065F7AE3A9B}" dt="2021-07-20T07:16:09.183" v="1561" actId="21"/>
          <ac:spMkLst>
            <pc:docMk/>
            <pc:sldMk cId="2710143295" sldId="308"/>
            <ac:spMk id="6" creationId="{60DFDC1A-99E6-4305-8E3B-F72DF7A06BD7}"/>
          </ac:spMkLst>
        </pc:spChg>
        <pc:spChg chg="mod">
          <ac:chgData name="Yuliia Petrova" userId="0e9b343ce6ea33f1" providerId="LiveId" clId="{CA917277-6C59-4003-B512-B065F7AE3A9B}" dt="2021-07-20T07:17:58.669" v="1686" actId="255"/>
          <ac:spMkLst>
            <pc:docMk/>
            <pc:sldMk cId="2710143295" sldId="308"/>
            <ac:spMk id="11" creationId="{5EF8A2F6-08D0-2940-A2CC-E3F10B166B3F}"/>
          </ac:spMkLst>
        </pc:spChg>
        <pc:spChg chg="mod">
          <ac:chgData name="Yuliia Petrova" userId="0e9b343ce6ea33f1" providerId="LiveId" clId="{CA917277-6C59-4003-B512-B065F7AE3A9B}" dt="2021-07-20T07:25:59.517" v="1687" actId="20577"/>
          <ac:spMkLst>
            <pc:docMk/>
            <pc:sldMk cId="2710143295" sldId="308"/>
            <ac:spMk id="12" creationId="{A8D758C8-703D-FA4A-BE9A-333B176329B6}"/>
          </ac:spMkLst>
        </pc:spChg>
        <pc:spChg chg="add mod">
          <ac:chgData name="Yuliia Petrova" userId="0e9b343ce6ea33f1" providerId="LiveId" clId="{CA917277-6C59-4003-B512-B065F7AE3A9B}" dt="2021-07-20T07:17:51.609" v="1685" actId="1076"/>
          <ac:spMkLst>
            <pc:docMk/>
            <pc:sldMk cId="2710143295" sldId="308"/>
            <ac:spMk id="13" creationId="{F801008B-7606-4953-98FC-F88F5B968741}"/>
          </ac:spMkLst>
        </pc:spChg>
      </pc:sldChg>
      <pc:sldChg chg="modSp mod">
        <pc:chgData name="Yuliia Petrova" userId="0e9b343ce6ea33f1" providerId="LiveId" clId="{CA917277-6C59-4003-B512-B065F7AE3A9B}" dt="2021-07-08T10:00:19.027" v="325" actId="115"/>
        <pc:sldMkLst>
          <pc:docMk/>
          <pc:sldMk cId="3969042363" sldId="310"/>
        </pc:sldMkLst>
        <pc:spChg chg="mod">
          <ac:chgData name="Yuliia Petrova" userId="0e9b343ce6ea33f1" providerId="LiveId" clId="{CA917277-6C59-4003-B512-B065F7AE3A9B}" dt="2021-07-08T10:00:19.027" v="325" actId="115"/>
          <ac:spMkLst>
            <pc:docMk/>
            <pc:sldMk cId="3969042363" sldId="310"/>
            <ac:spMk id="12" creationId="{82115471-B0F7-457A-BFFE-CEB47E75C4BB}"/>
          </ac:spMkLst>
        </pc:spChg>
      </pc:sldChg>
      <pc:sldChg chg="addSp delSp modSp new mod">
        <pc:chgData name="Yuliia Petrova" userId="0e9b343ce6ea33f1" providerId="LiveId" clId="{CA917277-6C59-4003-B512-B065F7AE3A9B}" dt="2021-07-12T07:17:22.718" v="1474" actId="20577"/>
        <pc:sldMkLst>
          <pc:docMk/>
          <pc:sldMk cId="911228842" sldId="311"/>
        </pc:sldMkLst>
        <pc:spChg chg="del">
          <ac:chgData name="Yuliia Petrova" userId="0e9b343ce6ea33f1" providerId="LiveId" clId="{CA917277-6C59-4003-B512-B065F7AE3A9B}" dt="2021-07-08T10:00:58.202" v="328" actId="478"/>
          <ac:spMkLst>
            <pc:docMk/>
            <pc:sldMk cId="911228842" sldId="311"/>
            <ac:spMk id="2" creationId="{076342E2-F594-4923-99F3-9E843E130C73}"/>
          </ac:spMkLst>
        </pc:spChg>
        <pc:spChg chg="add mod">
          <ac:chgData name="Yuliia Petrova" userId="0e9b343ce6ea33f1" providerId="LiveId" clId="{CA917277-6C59-4003-B512-B065F7AE3A9B}" dt="2021-07-12T07:16:16.199" v="1464" actId="14100"/>
          <ac:spMkLst>
            <pc:docMk/>
            <pc:sldMk cId="911228842" sldId="311"/>
            <ac:spMk id="3" creationId="{0713BA76-EE8E-4F9D-8774-F8805299ED51}"/>
          </ac:spMkLst>
        </pc:spChg>
        <pc:graphicFrameChg chg="add del mod modGraphic">
          <ac:chgData name="Yuliia Petrova" userId="0e9b343ce6ea33f1" providerId="LiveId" clId="{CA917277-6C59-4003-B512-B065F7AE3A9B}" dt="2021-07-08T10:03:14.147" v="370"/>
          <ac:graphicFrameMkLst>
            <pc:docMk/>
            <pc:sldMk cId="911228842" sldId="311"/>
            <ac:graphicFrameMk id="5" creationId="{47CCCABF-6EEC-4988-91D7-8BDEA1E1F51E}"/>
          </ac:graphicFrameMkLst>
        </pc:graphicFrameChg>
        <pc:graphicFrameChg chg="add del mod modGraphic">
          <ac:chgData name="Yuliia Petrova" userId="0e9b343ce6ea33f1" providerId="LiveId" clId="{CA917277-6C59-4003-B512-B065F7AE3A9B}" dt="2021-07-08T10:15:54.925" v="628" actId="478"/>
          <ac:graphicFrameMkLst>
            <pc:docMk/>
            <pc:sldMk cId="911228842" sldId="311"/>
            <ac:graphicFrameMk id="6" creationId="{53278B6A-C194-4C48-8FA7-0759EE98D33E}"/>
          </ac:graphicFrameMkLst>
        </pc:graphicFrameChg>
        <pc:graphicFrameChg chg="add mod modGraphic">
          <ac:chgData name="Yuliia Petrova" userId="0e9b343ce6ea33f1" providerId="LiveId" clId="{CA917277-6C59-4003-B512-B065F7AE3A9B}" dt="2021-07-12T07:17:22.718" v="1474" actId="20577"/>
          <ac:graphicFrameMkLst>
            <pc:docMk/>
            <pc:sldMk cId="911228842" sldId="311"/>
            <ac:graphicFrameMk id="7" creationId="{7B15C079-78FA-4816-B60E-375AD3FEA9B6}"/>
          </ac:graphicFrameMkLst>
        </pc:graphicFrameChg>
        <pc:picChg chg="add mod">
          <ac:chgData name="Yuliia Petrova" userId="0e9b343ce6ea33f1" providerId="LiveId" clId="{CA917277-6C59-4003-B512-B065F7AE3A9B}" dt="2021-07-12T07:16:17.959" v="1465" actId="1076"/>
          <ac:picMkLst>
            <pc:docMk/>
            <pc:sldMk cId="911228842" sldId="311"/>
            <ac:picMk id="4" creationId="{0E5ACC2D-1A49-48B1-9E8E-FDE22181DA8E}"/>
          </ac:picMkLst>
        </pc:picChg>
      </pc:sldChg>
      <pc:sldChg chg="addSp delSp modSp new mod">
        <pc:chgData name="Yuliia Petrova" userId="0e9b343ce6ea33f1" providerId="LiveId" clId="{CA917277-6C59-4003-B512-B065F7AE3A9B}" dt="2021-07-08T10:38:40.300" v="732" actId="1076"/>
        <pc:sldMkLst>
          <pc:docMk/>
          <pc:sldMk cId="2197563358" sldId="312"/>
        </pc:sldMkLst>
        <pc:spChg chg="del mod">
          <ac:chgData name="Yuliia Petrova" userId="0e9b343ce6ea33f1" providerId="LiveId" clId="{CA917277-6C59-4003-B512-B065F7AE3A9B}" dt="2021-07-08T10:17:46.592" v="720" actId="21"/>
          <ac:spMkLst>
            <pc:docMk/>
            <pc:sldMk cId="2197563358" sldId="312"/>
            <ac:spMk id="2" creationId="{C12ED904-6053-43DC-9F72-46A69F06CEB4}"/>
          </ac:spMkLst>
        </pc:spChg>
        <pc:spChg chg="add mod">
          <ac:chgData name="Yuliia Petrova" userId="0e9b343ce6ea33f1" providerId="LiveId" clId="{CA917277-6C59-4003-B512-B065F7AE3A9B}" dt="2021-07-08T10:17:51.216" v="722" actId="20577"/>
          <ac:spMkLst>
            <pc:docMk/>
            <pc:sldMk cId="2197563358" sldId="312"/>
            <ac:spMk id="3" creationId="{C4749323-191A-47EB-98AA-3FA9B0255993}"/>
          </ac:spMkLst>
        </pc:spChg>
        <pc:spChg chg="add del">
          <ac:chgData name="Yuliia Petrova" userId="0e9b343ce6ea33f1" providerId="LiveId" clId="{CA917277-6C59-4003-B512-B065F7AE3A9B}" dt="2021-07-08T10:23:04.686" v="725" actId="22"/>
          <ac:spMkLst>
            <pc:docMk/>
            <pc:sldMk cId="2197563358" sldId="312"/>
            <ac:spMk id="6" creationId="{46152E21-CD3B-4A18-8B74-FDD5169A21D3}"/>
          </ac:spMkLst>
        </pc:spChg>
        <pc:picChg chg="add mod">
          <ac:chgData name="Yuliia Petrova" userId="0e9b343ce6ea33f1" providerId="LiveId" clId="{CA917277-6C59-4003-B512-B065F7AE3A9B}" dt="2021-07-08T10:17:11.333" v="638" actId="1076"/>
          <ac:picMkLst>
            <pc:docMk/>
            <pc:sldMk cId="2197563358" sldId="312"/>
            <ac:picMk id="4" creationId="{18DA5A93-2B67-4B6A-BE04-5A18CE11667C}"/>
          </ac:picMkLst>
        </pc:picChg>
        <pc:picChg chg="add mod">
          <ac:chgData name="Yuliia Petrova" userId="0e9b343ce6ea33f1" providerId="LiveId" clId="{CA917277-6C59-4003-B512-B065F7AE3A9B}" dt="2021-07-08T10:38:40.300" v="732" actId="1076"/>
          <ac:picMkLst>
            <pc:docMk/>
            <pc:sldMk cId="2197563358" sldId="312"/>
            <ac:picMk id="8" creationId="{E3975992-2738-49A3-95B6-8DAEFB0FFCB9}"/>
          </ac:picMkLst>
        </pc:picChg>
      </pc:sldChg>
      <pc:sldChg chg="addSp delSp modSp add mod">
        <pc:chgData name="Yuliia Petrova" userId="0e9b343ce6ea33f1" providerId="LiveId" clId="{CA917277-6C59-4003-B512-B065F7AE3A9B}" dt="2021-07-20T12:13:33.616" v="1946" actId="1076"/>
        <pc:sldMkLst>
          <pc:docMk/>
          <pc:sldMk cId="952931579" sldId="313"/>
        </pc:sldMkLst>
        <pc:spChg chg="del">
          <ac:chgData name="Yuliia Petrova" userId="0e9b343ce6ea33f1" providerId="LiveId" clId="{CA917277-6C59-4003-B512-B065F7AE3A9B}" dt="2021-07-20T12:10:25.603" v="1932" actId="21"/>
          <ac:spMkLst>
            <pc:docMk/>
            <pc:sldMk cId="952931579" sldId="313"/>
            <ac:spMk id="2" creationId="{6D45202E-33E6-7547-9F7E-6ABA24793A9B}"/>
          </ac:spMkLst>
        </pc:spChg>
        <pc:spChg chg="mod">
          <ac:chgData name="Yuliia Petrova" userId="0e9b343ce6ea33f1" providerId="LiveId" clId="{CA917277-6C59-4003-B512-B065F7AE3A9B}" dt="2021-07-20T12:10:40.522" v="1943" actId="20577"/>
          <ac:spMkLst>
            <pc:docMk/>
            <pc:sldMk cId="952931579" sldId="313"/>
            <ac:spMk id="9" creationId="{888FAB31-79AB-4AD3-88D7-8623C50C09C0}"/>
          </ac:spMkLst>
        </pc:spChg>
        <pc:spChg chg="del">
          <ac:chgData name="Yuliia Petrova" userId="0e9b343ce6ea33f1" providerId="LiveId" clId="{CA917277-6C59-4003-B512-B065F7AE3A9B}" dt="2021-07-20T12:10:30.867" v="1934" actId="21"/>
          <ac:spMkLst>
            <pc:docMk/>
            <pc:sldMk cId="952931579" sldId="313"/>
            <ac:spMk id="12" creationId="{82115471-B0F7-457A-BFFE-CEB47E75C4BB}"/>
          </ac:spMkLst>
        </pc:spChg>
        <pc:picChg chg="add mod">
          <ac:chgData name="Yuliia Petrova" userId="0e9b343ce6ea33f1" providerId="LiveId" clId="{CA917277-6C59-4003-B512-B065F7AE3A9B}" dt="2021-07-20T12:13:33.616" v="1946" actId="1076"/>
          <ac:picMkLst>
            <pc:docMk/>
            <pc:sldMk cId="952931579" sldId="313"/>
            <ac:picMk id="4" creationId="{2C0E3A66-DF97-4046-8559-6E961EA20C05}"/>
          </ac:picMkLst>
        </pc:picChg>
        <pc:picChg chg="del">
          <ac:chgData name="Yuliia Petrova" userId="0e9b343ce6ea33f1" providerId="LiveId" clId="{CA917277-6C59-4003-B512-B065F7AE3A9B}" dt="2021-07-20T12:10:27.834" v="1933" actId="478"/>
          <ac:picMkLst>
            <pc:docMk/>
            <pc:sldMk cId="952931579" sldId="313"/>
            <ac:picMk id="13" creationId="{75858816-99EE-8347-8982-F3CF1A356A11}"/>
          </ac:picMkLst>
        </pc:picChg>
      </pc:sldChg>
      <pc:sldChg chg="new del">
        <pc:chgData name="Yuliia Petrova" userId="0e9b343ce6ea33f1" providerId="LiveId" clId="{CA917277-6C59-4003-B512-B065F7AE3A9B}" dt="2021-07-20T12:09:35.444" v="1868" actId="2696"/>
        <pc:sldMkLst>
          <pc:docMk/>
          <pc:sldMk cId="4161776684" sldId="313"/>
        </pc:sldMkLst>
      </pc:sldChg>
    </pc:docChg>
  </pc:docChgLst>
  <pc:docChgLst>
    <pc:chgData name="Yuliia Petrova" userId="0e9b343ce6ea33f1" providerId="LiveId" clId="{7E6B2C51-244E-485F-9BF1-F2561ED55017}"/>
    <pc:docChg chg="modSld modNotesMaster">
      <pc:chgData name="Yuliia Petrova" userId="0e9b343ce6ea33f1" providerId="LiveId" clId="{7E6B2C51-244E-485F-9BF1-F2561ED55017}" dt="2021-07-20T14:44:14.140" v="29" actId="20577"/>
      <pc:docMkLst>
        <pc:docMk/>
      </pc:docMkLst>
      <pc:sldChg chg="modNotes">
        <pc:chgData name="Yuliia Petrova" userId="0e9b343ce6ea33f1" providerId="LiveId" clId="{7E6B2C51-244E-485F-9BF1-F2561ED55017}" dt="2021-07-20T14:41:02.181" v="0"/>
        <pc:sldMkLst>
          <pc:docMk/>
          <pc:sldMk cId="0" sldId="256"/>
        </pc:sldMkLst>
      </pc:sldChg>
      <pc:sldChg chg="modSp mod">
        <pc:chgData name="Yuliia Petrova" userId="0e9b343ce6ea33f1" providerId="LiveId" clId="{7E6B2C51-244E-485F-9BF1-F2561ED55017}" dt="2021-07-20T14:44:14.140" v="29" actId="20577"/>
        <pc:sldMkLst>
          <pc:docMk/>
          <pc:sldMk cId="0" sldId="281"/>
        </pc:sldMkLst>
        <pc:spChg chg="mod">
          <ac:chgData name="Yuliia Petrova" userId="0e9b343ce6ea33f1" providerId="LiveId" clId="{7E6B2C51-244E-485F-9BF1-F2561ED55017}" dt="2021-07-20T14:44:14.140" v="29" actId="20577"/>
          <ac:spMkLst>
            <pc:docMk/>
            <pc:sldMk cId="0" sldId="281"/>
            <ac:spMk id="3" creationId="{00000000-0000-0000-0000-000000000000}"/>
          </ac:spMkLst>
        </pc:spChg>
      </pc:sldChg>
      <pc:sldChg chg="modNotes">
        <pc:chgData name="Yuliia Petrova" userId="0e9b343ce6ea33f1" providerId="LiveId" clId="{7E6B2C51-244E-485F-9BF1-F2561ED55017}" dt="2021-07-20T14:41:02.181" v="0"/>
        <pc:sldMkLst>
          <pc:docMk/>
          <pc:sldMk cId="3961120921" sldId="296"/>
        </pc:sldMkLst>
      </pc:sldChg>
    </pc:docChg>
  </pc:docChgLst>
  <pc:docChgLst>
    <pc:chgData name="Yuliia Petrova" userId="0e9b343ce6ea33f1" providerId="LiveId" clId="{C8E5C608-6215-4163-A5ED-CD2974467695}"/>
    <pc:docChg chg="undo custSel modSld">
      <pc:chgData name="Yuliia Petrova" userId="0e9b343ce6ea33f1" providerId="LiveId" clId="{C8E5C608-6215-4163-A5ED-CD2974467695}" dt="2021-07-30T07:41:07.933" v="220" actId="20577"/>
      <pc:docMkLst>
        <pc:docMk/>
      </pc:docMkLst>
      <pc:sldChg chg="modSp mod">
        <pc:chgData name="Yuliia Petrova" userId="0e9b343ce6ea33f1" providerId="LiveId" clId="{C8E5C608-6215-4163-A5ED-CD2974467695}" dt="2021-07-23T06:57:19.160" v="30" actId="20577"/>
        <pc:sldMkLst>
          <pc:docMk/>
          <pc:sldMk cId="0" sldId="256"/>
        </pc:sldMkLst>
        <pc:spChg chg="mod">
          <ac:chgData name="Yuliia Petrova" userId="0e9b343ce6ea33f1" providerId="LiveId" clId="{C8E5C608-6215-4163-A5ED-CD2974467695}" dt="2021-07-23T06:57:19.160" v="30" actId="20577"/>
          <ac:spMkLst>
            <pc:docMk/>
            <pc:sldMk cId="0" sldId="256"/>
            <ac:spMk id="12" creationId="{789E7462-E0F6-43D2-AEC5-8B61DB354D6B}"/>
          </ac:spMkLst>
        </pc:spChg>
      </pc:sldChg>
      <pc:sldChg chg="addSp delSp modSp mod">
        <pc:chgData name="Yuliia Petrova" userId="0e9b343ce6ea33f1" providerId="LiveId" clId="{C8E5C608-6215-4163-A5ED-CD2974467695}" dt="2021-07-30T07:40:24.974" v="219" actId="14100"/>
        <pc:sldMkLst>
          <pc:docMk/>
          <pc:sldMk cId="2436809969" sldId="297"/>
        </pc:sldMkLst>
        <pc:spChg chg="mod">
          <ac:chgData name="Yuliia Petrova" userId="0e9b343ce6ea33f1" providerId="LiveId" clId="{C8E5C608-6215-4163-A5ED-CD2974467695}" dt="2021-07-30T07:31:18.432" v="123" actId="20577"/>
          <ac:spMkLst>
            <pc:docMk/>
            <pc:sldMk cId="2436809969" sldId="297"/>
            <ac:spMk id="12" creationId="{82115471-B0F7-457A-BFFE-CEB47E75C4BB}"/>
          </ac:spMkLst>
        </pc:spChg>
        <pc:picChg chg="del">
          <ac:chgData name="Yuliia Petrova" userId="0e9b343ce6ea33f1" providerId="LiveId" clId="{C8E5C608-6215-4163-A5ED-CD2974467695}" dt="2021-07-30T07:39:25.814" v="207" actId="478"/>
          <ac:picMkLst>
            <pc:docMk/>
            <pc:sldMk cId="2436809969" sldId="297"/>
            <ac:picMk id="13" creationId="{A0CDD309-2F40-E444-B332-EB6AB99A06A7}"/>
          </ac:picMkLst>
        </pc:picChg>
        <pc:picChg chg="add del">
          <ac:chgData name="Yuliia Petrova" userId="0e9b343ce6ea33f1" providerId="LiveId" clId="{C8E5C608-6215-4163-A5ED-CD2974467695}" dt="2021-07-30T07:39:25.814" v="207" actId="478"/>
          <ac:picMkLst>
            <pc:docMk/>
            <pc:sldMk cId="2436809969" sldId="297"/>
            <ac:picMk id="1026" creationId="{81144847-4515-4C95-82E0-401F70FE7BBE}"/>
          </ac:picMkLst>
        </pc:picChg>
        <pc:picChg chg="add mod">
          <ac:chgData name="Yuliia Petrova" userId="0e9b343ce6ea33f1" providerId="LiveId" clId="{C8E5C608-6215-4163-A5ED-CD2974467695}" dt="2021-07-30T07:40:24.974" v="219" actId="14100"/>
          <ac:picMkLst>
            <pc:docMk/>
            <pc:sldMk cId="2436809969" sldId="297"/>
            <ac:picMk id="1028" creationId="{62F69426-3B8A-41A8-BC59-6C5582E0A0CE}"/>
          </ac:picMkLst>
        </pc:picChg>
      </pc:sldChg>
      <pc:sldChg chg="modSp mod">
        <pc:chgData name="Yuliia Petrova" userId="0e9b343ce6ea33f1" providerId="LiveId" clId="{C8E5C608-6215-4163-A5ED-CD2974467695}" dt="2021-07-30T07:41:07.933" v="220" actId="20577"/>
        <pc:sldMkLst>
          <pc:docMk/>
          <pc:sldMk cId="2584663868" sldId="305"/>
        </pc:sldMkLst>
        <pc:spChg chg="mod">
          <ac:chgData name="Yuliia Petrova" userId="0e9b343ce6ea33f1" providerId="LiveId" clId="{C8E5C608-6215-4163-A5ED-CD2974467695}" dt="2021-07-30T07:41:07.933" v="220" actId="20577"/>
          <ac:spMkLst>
            <pc:docMk/>
            <pc:sldMk cId="2584663868" sldId="305"/>
            <ac:spMk id="6" creationId="{60DFDC1A-99E6-4305-8E3B-F72DF7A06BD7}"/>
          </ac:spMkLst>
        </pc:spChg>
        <pc:spChg chg="mod">
          <ac:chgData name="Yuliia Petrova" userId="0e9b343ce6ea33f1" providerId="LiveId" clId="{C8E5C608-6215-4163-A5ED-CD2974467695}" dt="2021-07-30T07:28:33.880" v="83" actId="20577"/>
          <ac:spMkLst>
            <pc:docMk/>
            <pc:sldMk cId="2584663868" sldId="305"/>
            <ac:spMk id="8" creationId="{4D5806A1-5114-C445-9B78-38C6482A13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772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0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1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biz.ua/" TargetMode="External"/><Relationship Id="rId11" Type="http://schemas.openxmlformats.org/officeDocument/2006/relationships/hyperlink" Target="https://t.me/Za_prozorro" TargetMode="External"/><Relationship Id="rId5" Type="http://schemas.openxmlformats.org/officeDocument/2006/relationships/hyperlink" Target="https://www.facebook.com/ubiz.ukraine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1.c1.rada.gov.ua/pls/zweb2/webproc4_1?pf3511=669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biz.ua/" TargetMode="External"/><Relationship Id="rId4" Type="http://schemas.openxmlformats.org/officeDocument/2006/relationships/hyperlink" Target="http://w1.c1.rada.gov.ua/pls/zweb2/webproc4_1?pf3511=669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0FAD1-0FED-48B4-97C8-F50F6B23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DA9B0BE-779D-4F96-864D-C17B32162BDA}"/>
              </a:ext>
            </a:extLst>
          </p:cNvPr>
          <p:cNvSpPr/>
          <p:nvPr/>
        </p:nvSpPr>
        <p:spPr>
          <a:xfrm>
            <a:off x="-8428" y="152567"/>
            <a:ext cx="9152425" cy="51435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57163" dist="38100" dir="2154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B4BD6D5-528E-45BF-80DD-1771A8FA47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54213" y="1153995"/>
            <a:ext cx="1708775" cy="871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15000" endPos="75000" dist="66675" dir="5400000" fadeDir="5400012" sy="-100000" algn="bl" rotWithShape="0"/>
          </a:effectLst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DC8B71D0-F4BC-4A5C-B927-4008F9BE8543}"/>
              </a:ext>
            </a:extLst>
          </p:cNvPr>
          <p:cNvSpPr txBox="1"/>
          <p:nvPr/>
        </p:nvSpPr>
        <p:spPr>
          <a:xfrm>
            <a:off x="216006" y="622535"/>
            <a:ext cx="3785191" cy="3444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bg1"/>
                </a:solidFill>
              </a:rPr>
              <a:t>ВІДКРИТО, ДОСТУПНО, ПРОЗОРО</a:t>
            </a:r>
            <a:endParaRPr sz="1500" dirty="0">
              <a:solidFill>
                <a:schemeClr val="bg1"/>
              </a:solidFill>
            </a:endParaRPr>
          </a:p>
        </p:txBody>
      </p:sp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B338C424-AF47-4128-B2FB-8C909AE08627}"/>
              </a:ext>
            </a:extLst>
          </p:cNvPr>
          <p:cNvSpPr txBox="1"/>
          <p:nvPr/>
        </p:nvSpPr>
        <p:spPr>
          <a:xfrm>
            <a:off x="2277586" y="4577700"/>
            <a:ext cx="4580400" cy="56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dirty="0">
                <a:solidFill>
                  <a:srgbClr val="D9D9D9"/>
                </a:solidFill>
              </a:rPr>
              <a:t>© </a:t>
            </a:r>
            <a:r>
              <a:rPr lang="en-US" sz="800" dirty="0">
                <a:solidFill>
                  <a:srgbClr val="D9D9D9"/>
                </a:solidFill>
              </a:rPr>
              <a:t>2017-2021 ubiz.ua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D9D9D9"/>
                </a:solidFill>
              </a:rPr>
              <a:t>Акредитований учасник електронної системи  </a:t>
            </a:r>
            <a:r>
              <a:rPr lang="en-US" sz="800" dirty="0" err="1">
                <a:solidFill>
                  <a:srgbClr val="D9D9D9"/>
                </a:solidFill>
              </a:rPr>
              <a:t>Prozorro.Sale</a:t>
            </a:r>
            <a:endParaRPr lang="en-US" sz="800" dirty="0">
              <a:solidFill>
                <a:srgbClr val="D9D9D9"/>
              </a:solidFill>
            </a:endParaRPr>
          </a:p>
        </p:txBody>
      </p:sp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1220D50A-D0B8-47C1-B837-E19A4B554A6A}"/>
              </a:ext>
            </a:extLst>
          </p:cNvPr>
          <p:cNvSpPr txBox="1"/>
          <p:nvPr/>
        </p:nvSpPr>
        <p:spPr>
          <a:xfrm>
            <a:off x="4713869" y="1214449"/>
            <a:ext cx="3785191" cy="3444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bg1"/>
                </a:solidFill>
              </a:rPr>
              <a:t>Товариство з обмеженою відповідальністю  «Ю.БІЗ»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F0160035-D261-744E-A4ED-F7C34923DCA0}"/>
              </a:ext>
            </a:extLst>
          </p:cNvPr>
          <p:cNvSpPr txBox="1"/>
          <p:nvPr/>
        </p:nvSpPr>
        <p:spPr>
          <a:xfrm>
            <a:off x="1759203" y="2552073"/>
            <a:ext cx="5617164" cy="3444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rgbClr val="002060"/>
                </a:solidFill>
              </a:rPr>
              <a:t>Земельні торги в Україні</a:t>
            </a:r>
            <a:endParaRPr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C4749323-191A-47EB-98AA-3FA9B0255993}"/>
              </a:ext>
            </a:extLst>
          </p:cNvPr>
          <p:cNvSpPr/>
          <p:nvPr/>
        </p:nvSpPr>
        <p:spPr>
          <a:xfrm>
            <a:off x="-8426" y="-1"/>
            <a:ext cx="9152425" cy="573741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додаткових документів згідно проекту Постанови КМУ: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18DA5A93-2B67-4B6A-BE04-5A18CE1166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975992-2738-49A3-95B6-8DAEFB0F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52" y="649817"/>
            <a:ext cx="6333068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9;p15">
            <a:extLst>
              <a:ext uri="{FF2B5EF4-FFF2-40B4-BE49-F238E27FC236}">
                <a16:creationId xmlns:a16="http://schemas.microsoft.com/office/drawing/2014/main" id="{52874CFE-055B-4B03-B725-A054ED144986}"/>
              </a:ext>
            </a:extLst>
          </p:cNvPr>
          <p:cNvSpPr/>
          <p:nvPr/>
        </p:nvSpPr>
        <p:spPr>
          <a:xfrm>
            <a:off x="-8426" y="0"/>
            <a:ext cx="9152425" cy="401652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аукціону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80;p15">
            <a:extLst>
              <a:ext uri="{FF2B5EF4-FFF2-40B4-BE49-F238E27FC236}">
                <a16:creationId xmlns:a16="http://schemas.microsoft.com/office/drawing/2014/main" id="{5BC0D789-75E6-41FC-8F83-6E68590253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943"/>
          <a:stretch/>
        </p:blipFill>
        <p:spPr>
          <a:xfrm>
            <a:off x="249084" y="77850"/>
            <a:ext cx="280756" cy="2554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A6E2DB-48DA-487A-96F8-97A31B102992}"/>
              </a:ext>
            </a:extLst>
          </p:cNvPr>
          <p:cNvSpPr txBox="1"/>
          <p:nvPr/>
        </p:nvSpPr>
        <p:spPr>
          <a:xfrm>
            <a:off x="4865908" y="1111112"/>
            <a:ext cx="3896783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Як проходить аукціон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uk-UA" b="1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англійського типу:</a:t>
            </a:r>
            <a:r>
              <a:rPr lang="ru-RU" b="1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l" fontAlgn="base"/>
            <a:endParaRPr lang="ru-RU" sz="1300" b="1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+mj-lt"/>
                <a:cs typeface="Times New Roman" panose="02020603050405020304" pitchFamily="18" charset="0"/>
              </a:rPr>
              <a:t>мінімальна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+mj-lt"/>
                <a:cs typeface="Times New Roman" panose="02020603050405020304" pitchFamily="18" charset="0"/>
              </a:rPr>
              <a:t>кількість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+mj-lt"/>
                <a:cs typeface="Times New Roman" panose="02020603050405020304" pitchFamily="18" charset="0"/>
              </a:rPr>
              <a:t>учасників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 2 </a:t>
            </a:r>
            <a:r>
              <a:rPr lang="ru-RU" sz="1300" dirty="0" err="1">
                <a:latin typeface="+mj-lt"/>
                <a:cs typeface="Times New Roman" panose="02020603050405020304" pitchFamily="18" charset="0"/>
              </a:rPr>
              <a:t>учасника</a:t>
            </a:r>
            <a:endParaRPr lang="ru-RU" sz="1300" dirty="0">
              <a:latin typeface="+mj-lt"/>
              <a:cs typeface="Times New Roman" panose="02020603050405020304" pitchFamily="18" charset="0"/>
            </a:endParaRPr>
          </a:p>
          <a:p>
            <a:pPr algn="l" fontAlgn="base"/>
            <a:endParaRPr lang="ru-RU" sz="1300" dirty="0">
              <a:latin typeface="+mj-lt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 а</a:t>
            </a:r>
            <a:r>
              <a:rPr lang="ru-RU" sz="13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укціон складається з трьох раундів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1300" b="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3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починається зі стартових цін, які запропонували учасники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1300" b="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 у</a:t>
            </a:r>
            <a:r>
              <a:rPr lang="ru-RU" sz="13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часники мають 5 хвилин після старту</a:t>
            </a:r>
            <a:endParaRPr lang="ru-RU" sz="1300" dirty="0">
              <a:latin typeface="+mj-lt"/>
              <a:cs typeface="Times New Roman" panose="02020603050405020304" pitchFamily="18" charset="0"/>
            </a:endParaRPr>
          </a:p>
          <a:p>
            <a:pPr algn="l" fontAlgn="base"/>
            <a:endParaRPr lang="ru-RU" sz="1300" b="0" i="0" dirty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 к</a:t>
            </a:r>
            <a:r>
              <a:rPr lang="ru-RU" sz="13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ожному учаснику у кожному раунді дається по 3 хвилини, щоб змінити свою ставку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1300" dirty="0">
              <a:latin typeface="+mj-lt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300" b="0" i="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першим змінює ставку той учасник, що подав найнижчу ціну.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A463BA-99B9-574F-9674-7ED0A15677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90" t="3712" r="1190" b="11657"/>
          <a:stretch/>
        </p:blipFill>
        <p:spPr>
          <a:xfrm>
            <a:off x="672354" y="590110"/>
            <a:ext cx="3605740" cy="418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1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888FAB31-79AB-4AD3-88D7-8623C50C09C0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після завершення аукціону по земельних торгах?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80;p15">
            <a:extLst>
              <a:ext uri="{FF2B5EF4-FFF2-40B4-BE49-F238E27FC236}">
                <a16:creationId xmlns:a16="http://schemas.microsoft.com/office/drawing/2014/main" id="{CA792EA5-D59C-4CA3-9999-7B02D691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15471-B0F7-457A-BFFE-CEB47E75C4BB}"/>
              </a:ext>
            </a:extLst>
          </p:cNvPr>
          <p:cNvSpPr txBox="1"/>
          <p:nvPr/>
        </p:nvSpPr>
        <p:spPr>
          <a:xfrm>
            <a:off x="583250" y="707038"/>
            <a:ext cx="8145883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>
                <a:ea typeface="Times New Roman" panose="02020603050405020304" pitchFamily="18" charset="0"/>
              </a:rPr>
              <a:t>Організатор має  підписати </a:t>
            </a:r>
            <a:r>
              <a:rPr lang="uk-UA" u="sng" dirty="0">
                <a:ea typeface="Times New Roman" panose="02020603050405020304" pitchFamily="18" charset="0"/>
              </a:rPr>
              <a:t>протокол</a:t>
            </a:r>
            <a:r>
              <a:rPr lang="uk-UA" dirty="0">
                <a:ea typeface="Times New Roman" panose="02020603050405020304" pitchFamily="18" charset="0"/>
              </a:rPr>
              <a:t> про результати земельних торгів протягом </a:t>
            </a:r>
            <a:r>
              <a:rPr lang="uk-UA" b="1" u="sng" dirty="0">
                <a:ea typeface="Times New Roman" panose="02020603050405020304" pitchFamily="18" charset="0"/>
              </a:rPr>
              <a:t>6 робочих днів</a:t>
            </a:r>
            <a:r>
              <a:rPr lang="uk-UA" dirty="0">
                <a:ea typeface="Times New Roman" panose="02020603050405020304" pitchFamily="18" charset="0"/>
              </a:rPr>
              <a:t> з дня наступного за днем проведення аукціону та </a:t>
            </a:r>
            <a:r>
              <a:rPr lang="uk-UA" u="sng" dirty="0">
                <a:ea typeface="Times New Roman" panose="02020603050405020304" pitchFamily="18" charset="0"/>
              </a:rPr>
              <a:t>завантажити його до системи</a:t>
            </a:r>
            <a:r>
              <a:rPr lang="en-US" dirty="0">
                <a:ea typeface="Times New Roman" panose="02020603050405020304" pitchFamily="18" charset="0"/>
              </a:rPr>
              <a:t>;</a:t>
            </a:r>
            <a:endParaRPr lang="uk-UA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dirty="0">
                <a:ea typeface="Times New Roman" panose="02020603050405020304" pitchFamily="18" charset="0"/>
              </a:rPr>
              <a:t>Укласти </a:t>
            </a:r>
            <a:r>
              <a:rPr lang="uk-UA" u="sng" dirty="0">
                <a:ea typeface="Times New Roman" panose="02020603050405020304" pitchFamily="18" charset="0"/>
              </a:rPr>
              <a:t>договір</a:t>
            </a:r>
            <a:r>
              <a:rPr lang="uk-UA" dirty="0">
                <a:ea typeface="Times New Roman" panose="02020603050405020304" pitchFamily="18" charset="0"/>
              </a:rPr>
              <a:t> купівлі-продажу, оренди, </a:t>
            </a:r>
            <a:r>
              <a:rPr lang="uk-UA" dirty="0" err="1">
                <a:ea typeface="Times New Roman" panose="02020603050405020304" pitchFamily="18" charset="0"/>
              </a:rPr>
              <a:t>суперфіцію</a:t>
            </a:r>
            <a:r>
              <a:rPr lang="uk-UA" dirty="0">
                <a:ea typeface="Times New Roman" panose="02020603050405020304" pitchFamily="18" charset="0"/>
              </a:rPr>
              <a:t>, емфітевзису земельної ділянки з переможцем земельних торгів протягом </a:t>
            </a:r>
            <a:r>
              <a:rPr lang="uk-UA" b="1" u="sng" dirty="0">
                <a:ea typeface="Times New Roman" panose="02020603050405020304" pitchFamily="18" charset="0"/>
              </a:rPr>
              <a:t>20 робочих днів </a:t>
            </a:r>
            <a:r>
              <a:rPr lang="uk-UA" dirty="0">
                <a:ea typeface="Times New Roman" panose="02020603050405020304" pitchFamily="18" charset="0"/>
              </a:rPr>
              <a:t>з дня наступного за днем проведення аукціону.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3EEC2D-15FB-442B-BC1C-2D60F7ECDDB5}"/>
              </a:ext>
            </a:extLst>
          </p:cNvPr>
          <p:cNvSpPr txBox="1"/>
          <p:nvPr/>
        </p:nvSpPr>
        <p:spPr>
          <a:xfrm>
            <a:off x="435825" y="4603985"/>
            <a:ext cx="844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Протокол земельних торгів та договір (крім договору купівлі-продажу земельної ділянки) підписуються організатором та переможцем торгів шляхом накладення кваліфікованих електронних підписів </a:t>
            </a:r>
            <a:endParaRPr lang="en-US" sz="1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F69426-3B8A-41A8-BC59-6C5582E0A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2997" b="3809"/>
          <a:stretch/>
        </p:blipFill>
        <p:spPr bwMode="auto">
          <a:xfrm>
            <a:off x="3293533" y="2082505"/>
            <a:ext cx="4766734" cy="24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888FAB31-79AB-4AD3-88D7-8623C50C09C0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переважного права в аукціонах земельних СГ ділянок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80;p15">
            <a:extLst>
              <a:ext uri="{FF2B5EF4-FFF2-40B4-BE49-F238E27FC236}">
                <a16:creationId xmlns:a16="http://schemas.microsoft.com/office/drawing/2014/main" id="{CA792EA5-D59C-4CA3-9999-7B02D691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115471-B0F7-457A-BFFE-CEB47E75C4BB}"/>
              </a:ext>
            </a:extLst>
          </p:cNvPr>
          <p:cNvSpPr txBox="1"/>
          <p:nvPr/>
        </p:nvSpPr>
        <p:spPr>
          <a:xfrm>
            <a:off x="4414991" y="1711902"/>
            <a:ext cx="428460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Орендар, який відповідно до закону може мати у власності орендовану земельну ділянку, має переважне право на придбання її у власність у разі продажу цієї земельної ділянки.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Суб’єкт переважного права має переважне право на придбання земельної ділянки у власність </a:t>
            </a:r>
            <a:r>
              <a:rPr lang="uk-UA" u="sng" dirty="0"/>
              <a:t>за умови, що він виконав вимоги до учасника земельних торгів та погоджується на сплату рівної цінової пропозиції, що є найбільшою із запропонованих учасниками аукціону. </a:t>
            </a:r>
            <a:endParaRPr lang="en-US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5202E-33E6-7547-9F7E-6ABA24793A9B}"/>
              </a:ext>
            </a:extLst>
          </p:cNvPr>
          <p:cNvSpPr txBox="1"/>
          <p:nvPr/>
        </p:nvSpPr>
        <p:spPr>
          <a:xfrm>
            <a:off x="214900" y="880541"/>
            <a:ext cx="840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i="1" dirty="0"/>
              <a:t>ВАЖЛИВО! </a:t>
            </a:r>
            <a:r>
              <a:rPr lang="x-none" i="1" dirty="0"/>
              <a:t>Для використання переважного права чинний орендар має подати заявку на участь в даному аукціоні.</a:t>
            </a:r>
          </a:p>
        </p:txBody>
      </p:sp>
      <p:pic>
        <p:nvPicPr>
          <p:cNvPr id="13" name="Picture 6" descr="Що таке аннуїтетний і диференційований платіж?">
            <a:extLst>
              <a:ext uri="{FF2B5EF4-FFF2-40B4-BE49-F238E27FC236}">
                <a16:creationId xmlns:a16="http://schemas.microsoft.com/office/drawing/2014/main" id="{75858816-99EE-8347-8982-F3CF1A35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4" y="1711902"/>
            <a:ext cx="3985350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888FAB31-79AB-4AD3-88D7-8623C50C09C0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виглядає використання переважного права в модулі аукціона?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80;p15">
            <a:extLst>
              <a:ext uri="{FF2B5EF4-FFF2-40B4-BE49-F238E27FC236}">
                <a16:creationId xmlns:a16="http://schemas.microsoft.com/office/drawing/2014/main" id="{CA792EA5-D59C-4CA3-9999-7B02D691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0E3A66-DF97-4046-8559-6E961EA2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98238"/>
            <a:ext cx="8001000" cy="39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0713BA76-EE8E-4F9D-8774-F8805299ED51}"/>
              </a:ext>
            </a:extLst>
          </p:cNvPr>
          <p:cNvSpPr/>
          <p:nvPr/>
        </p:nvSpPr>
        <p:spPr>
          <a:xfrm>
            <a:off x="-8425" y="0"/>
            <a:ext cx="9144000" cy="49455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ЗАПИТАННЯ</a:t>
            </a:r>
            <a:endParaRPr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0E5ACC2D-1A49-48B1-9E8E-FDE22181DA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38925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15C079-78FA-4816-B60E-375AD3FEA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83706"/>
              </p:ext>
            </p:extLst>
          </p:nvPr>
        </p:nvGraphicFramePr>
        <p:xfrm>
          <a:off x="214899" y="660400"/>
          <a:ext cx="8742834" cy="4274877"/>
        </p:xfrm>
        <a:graphic>
          <a:graphicData uri="http://schemas.openxmlformats.org/drawingml/2006/table">
            <a:tbl>
              <a:tblPr/>
              <a:tblGrid>
                <a:gridCol w="4102625">
                  <a:extLst>
                    <a:ext uri="{9D8B030D-6E8A-4147-A177-3AD203B41FA5}">
                      <a16:colId xmlns:a16="http://schemas.microsoft.com/office/drawing/2014/main" val="1168188613"/>
                    </a:ext>
                  </a:extLst>
                </a:gridCol>
                <a:gridCol w="4640209">
                  <a:extLst>
                    <a:ext uri="{9D8B030D-6E8A-4147-A177-3AD203B41FA5}">
                      <a16:colId xmlns:a16="http://schemas.microsoft.com/office/drawing/2014/main" val="1943229138"/>
                    </a:ext>
                  </a:extLst>
                </a:gridCol>
              </a:tblGrid>
              <a:tr h="2961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Який розмір мінімального кроку аукціону? </a:t>
                      </a: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Крок мінімум 1% від стартової ц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іни лоту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392784"/>
                  </a:ext>
                </a:extLst>
              </a:tr>
              <a:tr h="10749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Який строк для перерахування залишку</a:t>
                      </a:r>
                      <a:r>
                        <a:rPr 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гарантійного внеску переможця з майданчика на організатора торгів ?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Оператор електронного майданчика перераховує на рахунки для внесення плати за придбаний лот, зазначені організатором в оголошенні про проведення земельних торгів, сплачений гарантійний внесок переможця земельних торгів (за вирахуванням винагороди оператора електронного майданчика) протягом п’яти робочих днів з дня оприлюднення підписаного протоколу про результати земельних торгів в рахунок оплати ціни продажу лота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820228"/>
                  </a:ext>
                </a:extLst>
              </a:tr>
              <a:tr h="40320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Який розмір винагороди майданчика сплачує переможець? </a:t>
                      </a: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 від ціни продажу, або 5% від річної орендної плати</a:t>
                      </a: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336715"/>
                  </a:ext>
                </a:extLst>
              </a:tr>
              <a:tr h="62952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переможець відмовився від підписання протоколу/договору то він позбавляється права участі на подальші аукціони за цим лотом ? </a:t>
                      </a: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Так, позбавляється права участі на повторні аукціони за цим лотом. </a:t>
                      </a: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918998"/>
                  </a:ext>
                </a:extLst>
              </a:tr>
              <a:tr h="79420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переможець відмовляється від підписання протоколу/договору чи формується протокол на іншого учасника? </a:t>
                      </a: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Так, формується новий протокол про результати з визначенням переможцем земельних торгів учасника з наступною за величиною ціновою пропозицією, за умови, що ним зроблено щонайменше 1 крок аукціону.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704932"/>
                  </a:ext>
                </a:extLst>
              </a:tr>
              <a:tr h="106784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Організатор може виставляти ділянку безкінечно на продаж або в оренду?</a:t>
                      </a:r>
                    </a:p>
                    <a:p>
                      <a:pPr algn="ctr" rtl="0" fontAlgn="b"/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 rtl="0" fontAlgn="b"/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Так, і торги будуть вважатися повторними, якщо організатор вкладається в строки оголошення повторних торгів ( якщо вони проведені не раніше ніж через один місяць і не пізніше ніж через шість місяців з дня проведення попередніх земельних торгів). Якщо не вкладається - це новий аукціон щодо цього лота.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0" marR="12850" marT="8566" marB="856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034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1EBA0252-3075-4B6C-B3E8-D7627C2A2916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ubiz.ua?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80;p15">
            <a:extLst>
              <a:ext uri="{FF2B5EF4-FFF2-40B4-BE49-F238E27FC236}">
                <a16:creationId xmlns:a16="http://schemas.microsoft.com/office/drawing/2014/main" id="{56667919-E53E-4B60-BEDE-4FF22D58D3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1621-DEC1-4E03-8A27-885D0146E66C}"/>
              </a:ext>
            </a:extLst>
          </p:cNvPr>
          <p:cNvSpPr txBox="1"/>
          <p:nvPr/>
        </p:nvSpPr>
        <p:spPr>
          <a:xfrm>
            <a:off x="435825" y="1934107"/>
            <a:ext cx="5385126" cy="76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latin typeface="+mj-lt"/>
              </a:rPr>
              <a:t>Надаємо</a:t>
            </a:r>
            <a:r>
              <a:rPr lang="uk-UA" b="1" dirty="0">
                <a:latin typeface="+mj-lt"/>
                <a:ea typeface="Times New Roman" panose="02020603050405020304" pitchFamily="18" charset="0"/>
              </a:rPr>
              <a:t> п</a:t>
            </a:r>
            <a:r>
              <a:rPr lang="uk-UA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овний організаційний та юридичний супровід.</a:t>
            </a:r>
          </a:p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endParaRPr lang="uk-UA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2" name="Picture 8" descr="E-Commerce Client Support | NetTantra Technologies">
            <a:extLst>
              <a:ext uri="{FF2B5EF4-FFF2-40B4-BE49-F238E27FC236}">
                <a16:creationId xmlns:a16="http://schemas.microsoft.com/office/drawing/2014/main" id="{E72D70C7-52F7-4EB3-94D6-B35FE660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86" y="757128"/>
            <a:ext cx="2255875" cy="23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49925-2BEE-4EED-81B9-9423E1BE7C2C}"/>
              </a:ext>
            </a:extLst>
          </p:cNvPr>
          <p:cNvSpPr txBox="1"/>
          <p:nvPr/>
        </p:nvSpPr>
        <p:spPr>
          <a:xfrm>
            <a:off x="435825" y="2403010"/>
            <a:ext cx="5116836" cy="76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від реєстрації учасником аукціону до моменту державної реєстрації права власності чи користування земельними ділянками. </a:t>
            </a:r>
            <a:endParaRPr lang="en-US" sz="1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37F2E-F319-436F-89C9-B2380A0490DB}"/>
              </a:ext>
            </a:extLst>
          </p:cNvPr>
          <p:cNvSpPr txBox="1"/>
          <p:nvPr/>
        </p:nvSpPr>
        <p:spPr>
          <a:xfrm>
            <a:off x="435825" y="893812"/>
            <a:ext cx="4674548" cy="30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r>
              <a:rPr lang="uk-UA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Кращий сервіс на всіх етапах співпраці. </a:t>
            </a:r>
            <a:endParaRPr lang="en-US" sz="12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6AC6F-2F5F-426B-8285-396AB2A249CB}"/>
              </a:ext>
            </a:extLst>
          </p:cNvPr>
          <p:cNvSpPr txBox="1"/>
          <p:nvPr/>
        </p:nvSpPr>
        <p:spPr>
          <a:xfrm>
            <a:off x="435825" y="1198302"/>
            <a:ext cx="5116836" cy="76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Ubiz.ua – </a:t>
            </a:r>
            <a:r>
              <a:rPr lang="uk-UA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 безпечна, надійна в користуванні онлайн платформа та колектив професійних менеджерів, які готові допомогти в будь-яку хвилину.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80B93-4FD0-4740-9015-B98B44F77F8C}"/>
              </a:ext>
            </a:extLst>
          </p:cNvPr>
          <p:cNvSpPr txBox="1"/>
          <p:nvPr/>
        </p:nvSpPr>
        <p:spPr>
          <a:xfrm>
            <a:off x="403403" y="3169695"/>
            <a:ext cx="5385126" cy="30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Стандартизація і єдиний підхід</a:t>
            </a:r>
            <a:endParaRPr lang="uk-UA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498114-980D-D049-8E1E-12B364B1445B}"/>
              </a:ext>
            </a:extLst>
          </p:cNvPr>
          <p:cNvSpPr txBox="1"/>
          <p:nvPr/>
        </p:nvSpPr>
        <p:spPr>
          <a:xfrm>
            <a:off x="435825" y="3428566"/>
            <a:ext cx="4854021" cy="164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до державної реєстрації  права користування земельними ділянками, не залежно від регіону вчинення реєстраційної дії, із суворим дотриманням вимог Закону України </a:t>
            </a:r>
            <a:r>
              <a:rPr lang="uk-UA" sz="1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«</a:t>
            </a:r>
            <a:r>
              <a:rPr lang="uk-UA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Про державну реєстрацію речових прав на нерухоме майно та їх обтяжень» від 1 липня 2004 року № 1952-IV</a:t>
            </a:r>
            <a:r>
              <a:rPr lang="uk-UA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із відповідними змінами та доповненнями.</a:t>
            </a: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4" name="Picture 2" descr="Товарна біржа - ТОВ «Електронні торги України»">
            <a:extLst>
              <a:ext uri="{FF2B5EF4-FFF2-40B4-BE49-F238E27FC236}">
                <a16:creationId xmlns:a16="http://schemas.microsoft.com/office/drawing/2014/main" id="{F6EB40E6-DFD5-BA45-9894-D2E920EA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11" y="3477139"/>
            <a:ext cx="1990024" cy="10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1EBA0252-3075-4B6C-B3E8-D7627C2A2916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ubiz.ua?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80;p15">
            <a:extLst>
              <a:ext uri="{FF2B5EF4-FFF2-40B4-BE49-F238E27FC236}">
                <a16:creationId xmlns:a16="http://schemas.microsoft.com/office/drawing/2014/main" id="{56667919-E53E-4B60-BEDE-4FF22D58D3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1621-DEC1-4E03-8A27-885D0146E66C}"/>
              </a:ext>
            </a:extLst>
          </p:cNvPr>
          <p:cNvSpPr txBox="1"/>
          <p:nvPr/>
        </p:nvSpPr>
        <p:spPr>
          <a:xfrm>
            <a:off x="383915" y="1118162"/>
            <a:ext cx="5385126" cy="30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Зручне та ефективне користування сайтом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49925-2BEE-4EED-81B9-9423E1BE7C2C}"/>
              </a:ext>
            </a:extLst>
          </p:cNvPr>
          <p:cNvSpPr txBox="1"/>
          <p:nvPr/>
        </p:nvSpPr>
        <p:spPr>
          <a:xfrm>
            <a:off x="383916" y="1840908"/>
            <a:ext cx="4856170" cy="1218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uk-UA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ахівцями майданчику були розроблені всі необхідні налаштування з боку програмного комплексу, аби робота з електронними аукціонами проходила з найменшими затратами та була максимально ефективною.</a:t>
            </a:r>
            <a:endParaRPr lang="en-US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6AC6F-2F5F-426B-8285-396AB2A249CB}"/>
              </a:ext>
            </a:extLst>
          </p:cNvPr>
          <p:cNvSpPr txBox="1"/>
          <p:nvPr/>
        </p:nvSpPr>
        <p:spPr>
          <a:xfrm>
            <a:off x="383915" y="3248842"/>
            <a:ext cx="48561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Ubiz.ua – </a:t>
            </a:r>
            <a:r>
              <a:rPr lang="uk-UA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це високотехнологічна платформа, розроблена з урахуванням передових технологій та стандартів безпеки, що забезпечує найвищий рівень якості та надає широкий і зручний інструмент в роботі з аукціонами.</a:t>
            </a:r>
            <a:endParaRPr 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к не навредить организму при работе за компьютером? | Интернет-обозрение">
            <a:extLst>
              <a:ext uri="{FF2B5EF4-FFF2-40B4-BE49-F238E27FC236}">
                <a16:creationId xmlns:a16="http://schemas.microsoft.com/office/drawing/2014/main" id="{ABFA2580-5982-4C28-9778-DC0BDA5C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29" y="1646034"/>
            <a:ext cx="3509239" cy="23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7371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1EBA0252-3075-4B6C-B3E8-D7627C2A2916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ubiz.ua?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80;p15">
            <a:extLst>
              <a:ext uri="{FF2B5EF4-FFF2-40B4-BE49-F238E27FC236}">
                <a16:creationId xmlns:a16="http://schemas.microsoft.com/office/drawing/2014/main" id="{56667919-E53E-4B60-BEDE-4FF22D58D3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1621-DEC1-4E03-8A27-885D0146E66C}"/>
              </a:ext>
            </a:extLst>
          </p:cNvPr>
          <p:cNvSpPr txBox="1"/>
          <p:nvPr/>
        </p:nvSpPr>
        <p:spPr>
          <a:xfrm>
            <a:off x="331997" y="738613"/>
            <a:ext cx="5385126" cy="30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 нами Ви не пропустите важливі лоти!</a:t>
            </a:r>
          </a:p>
        </p:txBody>
      </p:sp>
      <p:pic>
        <p:nvPicPr>
          <p:cNvPr id="1032" name="Picture 8" descr="E-Commerce Client Support | NetTantra Technologies">
            <a:extLst>
              <a:ext uri="{FF2B5EF4-FFF2-40B4-BE49-F238E27FC236}">
                <a16:creationId xmlns:a16="http://schemas.microsoft.com/office/drawing/2014/main" id="{E72D70C7-52F7-4EB3-94D6-B35FE660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69" y="738613"/>
            <a:ext cx="2379863" cy="24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49925-2BEE-4EED-81B9-9423E1BE7C2C}"/>
              </a:ext>
            </a:extLst>
          </p:cNvPr>
          <p:cNvSpPr txBox="1"/>
          <p:nvPr/>
        </p:nvSpPr>
        <p:spPr>
          <a:xfrm>
            <a:off x="331996" y="1931500"/>
            <a:ext cx="5281311" cy="76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ea typeface="Times New Roman" panose="02020603050405020304" pitchFamily="18" charset="0"/>
              </a:rPr>
              <a:t>залишаємо за собою к</a:t>
            </a:r>
            <a:r>
              <a:rPr lang="uk-UA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онтроль та негайне інформування Вас про оголошені аукціони за відповідним кадастровим номером земельної ділянки через електронну пошту.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6AC6F-2F5F-426B-8285-396AB2A249CB}"/>
              </a:ext>
            </a:extLst>
          </p:cNvPr>
          <p:cNvSpPr txBox="1"/>
          <p:nvPr/>
        </p:nvSpPr>
        <p:spPr>
          <a:xfrm>
            <a:off x="331995" y="1210615"/>
            <a:ext cx="5281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ea typeface="Times New Roman" panose="02020603050405020304" pitchFamily="18" charset="0"/>
              </a:rPr>
              <a:t>зручний п</a:t>
            </a:r>
            <a:r>
              <a:rPr lang="uk-UA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ошуково-інформаційний Telegram-bot допоможе автоматизувати отримання інформації про найсвіжіші лоти.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E3E5F-5B00-C641-B16E-B11CD24E128E}"/>
              </a:ext>
            </a:extLst>
          </p:cNvPr>
          <p:cNvSpPr txBox="1"/>
          <p:nvPr/>
        </p:nvSpPr>
        <p:spPr>
          <a:xfrm>
            <a:off x="383911" y="2770831"/>
            <a:ext cx="4869407" cy="501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Wingdings" panose="05000000000000000000" pitchFamily="2" charset="2"/>
              <a:buChar char="q"/>
            </a:pP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latin typeface="+mj-lt"/>
                <a:ea typeface="Times New Roman" panose="02020603050405020304" pitchFamily="18" charset="0"/>
              </a:rPr>
              <a:t>Допомога в юридичних питаннях</a:t>
            </a:r>
            <a:endParaRPr lang="uk-UA" sz="14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8ABAD-46E8-B34B-A247-01DB4CB84007}"/>
              </a:ext>
            </a:extLst>
          </p:cNvPr>
          <p:cNvSpPr txBox="1"/>
          <p:nvPr/>
        </p:nvSpPr>
        <p:spPr>
          <a:xfrm>
            <a:off x="383911" y="3389371"/>
            <a:ext cx="5229397" cy="99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вирішення нестандартних юридичних питань, пов’язаних із землекористуванням, від нашого генерального партнера з юридичних питань  Адвокатського Об'єднання "Юридична Фірма "АРІО".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55446AA-E50B-F949-B49E-43D50E979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100" y="3395317"/>
            <a:ext cx="2167200" cy="10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8425" y="0"/>
            <a:ext cx="4580400" cy="51435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57163" dist="38100" dir="2154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389" y="1844399"/>
            <a:ext cx="1708775" cy="871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15000" endPos="75000" dist="66675" dir="5400000" fadeDir="5400012" sy="-100000" algn="bl" rotWithShape="0"/>
          </a:effectLst>
        </p:spPr>
      </p:pic>
      <p:sp>
        <p:nvSpPr>
          <p:cNvPr id="56" name="Google Shape;56;p13"/>
          <p:cNvSpPr txBox="1"/>
          <p:nvPr/>
        </p:nvSpPr>
        <p:spPr>
          <a:xfrm>
            <a:off x="583025" y="856900"/>
            <a:ext cx="3397500" cy="35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bg1"/>
                </a:solidFill>
              </a:rPr>
              <a:t>ВІДКРИТО, ДОСТУПНО, ПРОЗОРО</a:t>
            </a:r>
            <a:endParaRPr sz="1500" dirty="0">
              <a:solidFill>
                <a:schemeClr val="bg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331" y="3943171"/>
            <a:ext cx="1257300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163425" y="256374"/>
            <a:ext cx="3635113" cy="358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  «Ю.БІЗ»</a:t>
            </a:r>
            <a:r>
              <a:rPr lang="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 марка </a:t>
            </a:r>
            <a:r>
              <a:rPr lang="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ubiz.ua</a:t>
            </a:r>
            <a:endParaRPr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знайти нас на: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chemeClr val="dk1"/>
              </a:buClr>
              <a:buSzPts val="1100"/>
            </a:pPr>
            <a:endParaRPr lang="en-US" dirty="0">
              <a:solidFill>
                <a:srgbClr val="0097A7"/>
              </a:solidFill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oc-FR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https://www.facebook.com/ubiz.ukraine/</a:t>
            </a:r>
            <a:endParaRPr lang="ru-RU" sz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https://www.youtube.com/channel/UCqzpFTFjs_wUEa15PLhA7pQ</a:t>
            </a:r>
            <a:endParaRPr lang="ru-RU" sz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8425" y="4019107"/>
            <a:ext cx="4580400" cy="11243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 dirty="0">
                <a:solidFill>
                  <a:schemeClr val="bg1"/>
                </a:solidFill>
              </a:rPr>
              <a:t>© </a:t>
            </a:r>
            <a:r>
              <a:rPr lang="en-US" sz="800" b="1" dirty="0">
                <a:solidFill>
                  <a:schemeClr val="bg1"/>
                </a:solidFill>
              </a:rPr>
              <a:t>2017-2021 ubiz.ua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bg1"/>
                </a:solidFill>
              </a:rPr>
              <a:t>Акредитований </a:t>
            </a:r>
            <a:r>
              <a:rPr lang="ru-RU" sz="800" b="1" dirty="0" err="1">
                <a:solidFill>
                  <a:schemeClr val="bg1"/>
                </a:solidFill>
              </a:rPr>
              <a:t>учасник</a:t>
            </a:r>
            <a:r>
              <a:rPr lang="ru-RU" sz="800" b="1" dirty="0">
                <a:solidFill>
                  <a:schemeClr val="bg1"/>
                </a:solidFill>
              </a:rPr>
              <a:t> </a:t>
            </a:r>
            <a:r>
              <a:rPr lang="ru-RU" sz="800" b="1" dirty="0" err="1">
                <a:solidFill>
                  <a:schemeClr val="bg1"/>
                </a:solidFill>
              </a:rPr>
              <a:t>електронної</a:t>
            </a:r>
            <a:r>
              <a:rPr lang="en-US" sz="800" b="1" dirty="0">
                <a:solidFill>
                  <a:schemeClr val="bg1"/>
                </a:solidFill>
              </a:rPr>
              <a:t> </a:t>
            </a:r>
            <a:r>
              <a:rPr lang="uk-UA" sz="800" b="1" dirty="0">
                <a:solidFill>
                  <a:schemeClr val="bg1"/>
                </a:solidFill>
              </a:rPr>
              <a:t>торгової </a:t>
            </a:r>
            <a:r>
              <a:rPr lang="ru-RU" sz="800" b="1" dirty="0">
                <a:solidFill>
                  <a:schemeClr val="bg1"/>
                </a:solidFill>
              </a:rPr>
              <a:t> системи  </a:t>
            </a:r>
            <a:r>
              <a:rPr lang="en-US" sz="800" b="1" dirty="0" err="1">
                <a:solidFill>
                  <a:schemeClr val="bg1"/>
                </a:solidFill>
              </a:rPr>
              <a:t>Prozorro.Sale</a:t>
            </a:r>
            <a:endParaRPr lang="en-US" sz="800" b="1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01011, Україна, м.Київ вул.Панаса Мирного,7</a:t>
            </a:r>
            <a:r>
              <a:rPr lang="uk-U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,офіс.3</a:t>
            </a:r>
            <a:br>
              <a:rPr lang="uk-UA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тел. (044)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333 61 01</a:t>
            </a:r>
            <a:b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www.ubiz.ua</a:t>
            </a: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tb_etu@ukr.net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66D332F0-49F6-4A9D-90C5-32E1FBE65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005" y="1368904"/>
            <a:ext cx="302420" cy="292837"/>
          </a:xfrm>
          <a:prstGeom prst="rect">
            <a:avLst/>
          </a:prstGeom>
        </p:spPr>
      </p:pic>
      <p:pic>
        <p:nvPicPr>
          <p:cNvPr id="5" name="Рисунок 4" descr="Зображення, що містить малювання, кімната&#10;&#10;Автоматично згенерований опис">
            <a:extLst>
              <a:ext uri="{FF2B5EF4-FFF2-40B4-BE49-F238E27FC236}">
                <a16:creationId xmlns:a16="http://schemas.microsoft.com/office/drawing/2014/main" id="{BEEC9986-59FE-4B77-9A5F-FB4917DF2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2973" y="2312826"/>
            <a:ext cx="643395" cy="643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6FAD1B-60D9-4DB7-A703-E5AE0FC63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429" y="2344075"/>
            <a:ext cx="693374" cy="643847"/>
          </a:xfrm>
          <a:prstGeom prst="rect">
            <a:avLst/>
          </a:prstGeom>
        </p:spPr>
      </p:pic>
      <p:pic>
        <p:nvPicPr>
          <p:cNvPr id="11" name="Рисунок 10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8CED1C01-DB84-4C3F-A93F-0E01E25E3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5093" y="2351821"/>
            <a:ext cx="566376" cy="597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9E7462-E0F6-43D2-AEC5-8B61DB354D6B}"/>
              </a:ext>
            </a:extLst>
          </p:cNvPr>
          <p:cNvSpPr txBox="1"/>
          <p:nvPr/>
        </p:nvSpPr>
        <p:spPr>
          <a:xfrm>
            <a:off x="4571975" y="2902554"/>
            <a:ext cx="44788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      </a:t>
            </a:r>
            <a:r>
              <a:rPr lang="uk-UA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аукціони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Prozorro (VIBER)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hlinkClick r:id="rId11"/>
              </a:rPr>
              <a:t>https://t.me/Za_prozorro</a:t>
            </a:r>
            <a:r>
              <a:rPr lang="en-US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</a:rPr>
              <a:t>T</a:t>
            </a:r>
            <a:r>
              <a:rPr lang="en-US" b="0" i="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</a:rPr>
              <a:t>ELEGRAM)</a:t>
            </a:r>
            <a:endParaRPr lang="uk-UA" sz="12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Значок сервиса ютуб на прозрачном фоне">
            <a:extLst>
              <a:ext uri="{FF2B5EF4-FFF2-40B4-BE49-F238E27FC236}">
                <a16:creationId xmlns:a16="http://schemas.microsoft.com/office/drawing/2014/main" id="{47BF17BB-F865-4E39-847B-5A4D1D80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66" y="1788547"/>
            <a:ext cx="491414" cy="4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0690A767-4337-4DC0-A757-C8019FFBEE52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Електронна Торгова Система?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F19E8A96-1BB2-4BDA-8B78-A4D645F680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7C990-7D3F-3D43-9A72-DD181143D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60" y="688414"/>
            <a:ext cx="2625734" cy="959513"/>
          </a:xfrm>
          <a:prstGeom prst="rect">
            <a:avLst/>
          </a:prstGeom>
        </p:spPr>
      </p:pic>
      <p:sp>
        <p:nvSpPr>
          <p:cNvPr id="11" name="Двойная стрелка влево/вправо 10">
            <a:extLst>
              <a:ext uri="{FF2B5EF4-FFF2-40B4-BE49-F238E27FC236}">
                <a16:creationId xmlns:a16="http://schemas.microsoft.com/office/drawing/2014/main" id="{44E388D7-9D1B-CB45-87DF-0A18581A56F6}"/>
              </a:ext>
            </a:extLst>
          </p:cNvPr>
          <p:cNvSpPr/>
          <p:nvPr/>
        </p:nvSpPr>
        <p:spPr>
          <a:xfrm rot="5400000">
            <a:off x="3769118" y="1804272"/>
            <a:ext cx="813945" cy="304742"/>
          </a:xfrm>
          <a:prstGeom prst="leftRightArrow">
            <a:avLst>
              <a:gd name="adj1" fmla="val 42503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Лента лицом вниз 13">
            <a:extLst>
              <a:ext uri="{FF2B5EF4-FFF2-40B4-BE49-F238E27FC236}">
                <a16:creationId xmlns:a16="http://schemas.microsoft.com/office/drawing/2014/main" id="{982C89B2-122D-5742-AE4C-866C269DB901}"/>
              </a:ext>
            </a:extLst>
          </p:cNvPr>
          <p:cNvSpPr/>
          <p:nvPr/>
        </p:nvSpPr>
        <p:spPr>
          <a:xfrm>
            <a:off x="435825" y="2286000"/>
            <a:ext cx="7480533" cy="1164859"/>
          </a:xfrm>
          <a:prstGeom prst="ribbon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7A36A4-4C55-8B42-8E9F-851483A4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36" y="2642345"/>
            <a:ext cx="1593083" cy="71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AD8B61-7AC3-834D-BF88-4276BFB1833C}"/>
              </a:ext>
            </a:extLst>
          </p:cNvPr>
          <p:cNvSpPr txBox="1"/>
          <p:nvPr/>
        </p:nvSpPr>
        <p:spPr>
          <a:xfrm>
            <a:off x="4023719" y="2670203"/>
            <a:ext cx="220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>
                <a:solidFill>
                  <a:schemeClr val="bg1"/>
                </a:solidFill>
                <a:latin typeface="+mj-lt"/>
              </a:rPr>
              <a:t>та інші</a:t>
            </a:r>
            <a:r>
              <a:rPr lang="en-US" sz="12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1200" b="1" i="1" dirty="0">
                <a:solidFill>
                  <a:schemeClr val="bg1"/>
                </a:solidFill>
                <a:latin typeface="+mj-lt"/>
              </a:rPr>
              <a:t>акредитовані </a:t>
            </a:r>
          </a:p>
          <a:p>
            <a:pPr algn="ctr"/>
            <a:r>
              <a:rPr lang="uk-UA" sz="1200" b="1" i="1" dirty="0">
                <a:solidFill>
                  <a:schemeClr val="bg1"/>
                </a:solidFill>
                <a:latin typeface="+mj-lt"/>
              </a:rPr>
              <a:t>майданчики</a:t>
            </a:r>
            <a:endParaRPr lang="x-none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Горизонтальный свиток 15">
            <a:extLst>
              <a:ext uri="{FF2B5EF4-FFF2-40B4-BE49-F238E27FC236}">
                <a16:creationId xmlns:a16="http://schemas.microsoft.com/office/drawing/2014/main" id="{F9A38289-54EE-A642-8DEF-1D6E829D6C00}"/>
              </a:ext>
            </a:extLst>
          </p:cNvPr>
          <p:cNvSpPr/>
          <p:nvPr/>
        </p:nvSpPr>
        <p:spPr>
          <a:xfrm>
            <a:off x="435825" y="3992140"/>
            <a:ext cx="2268071" cy="1084730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i="1" dirty="0"/>
              <a:t>Продавець</a:t>
            </a:r>
          </a:p>
        </p:txBody>
      </p:sp>
      <p:sp>
        <p:nvSpPr>
          <p:cNvPr id="17" name="Горизонтальный свиток 16">
            <a:extLst>
              <a:ext uri="{FF2B5EF4-FFF2-40B4-BE49-F238E27FC236}">
                <a16:creationId xmlns:a16="http://schemas.microsoft.com/office/drawing/2014/main" id="{A26BAFC8-D445-094A-9247-308CC4FFA0B5}"/>
              </a:ext>
            </a:extLst>
          </p:cNvPr>
          <p:cNvSpPr/>
          <p:nvPr/>
        </p:nvSpPr>
        <p:spPr>
          <a:xfrm>
            <a:off x="5579330" y="3983524"/>
            <a:ext cx="2268071" cy="1084730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i="1" dirty="0"/>
              <a:t>Покупець</a:t>
            </a:r>
          </a:p>
        </p:txBody>
      </p:sp>
      <p:sp>
        <p:nvSpPr>
          <p:cNvPr id="18" name="Двойная стрелка влево/вправо 17">
            <a:extLst>
              <a:ext uri="{FF2B5EF4-FFF2-40B4-BE49-F238E27FC236}">
                <a16:creationId xmlns:a16="http://schemas.microsoft.com/office/drawing/2014/main" id="{D6A237C0-EE31-B649-8E94-77EF0696FA65}"/>
              </a:ext>
            </a:extLst>
          </p:cNvPr>
          <p:cNvSpPr/>
          <p:nvPr/>
        </p:nvSpPr>
        <p:spPr>
          <a:xfrm rot="7673713">
            <a:off x="1738489" y="3654833"/>
            <a:ext cx="708584" cy="304742"/>
          </a:xfrm>
          <a:prstGeom prst="leftRightArrow">
            <a:avLst>
              <a:gd name="adj1" fmla="val 42503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Двойная стрелка влево/вправо 18">
            <a:extLst>
              <a:ext uri="{FF2B5EF4-FFF2-40B4-BE49-F238E27FC236}">
                <a16:creationId xmlns:a16="http://schemas.microsoft.com/office/drawing/2014/main" id="{C53CEB03-2C9C-6242-B1AA-7A6F4FA0378F}"/>
              </a:ext>
            </a:extLst>
          </p:cNvPr>
          <p:cNvSpPr/>
          <p:nvPr/>
        </p:nvSpPr>
        <p:spPr>
          <a:xfrm rot="13780730">
            <a:off x="5937742" y="3605074"/>
            <a:ext cx="708584" cy="304742"/>
          </a:xfrm>
          <a:prstGeom prst="leftRightArrow">
            <a:avLst>
              <a:gd name="adj1" fmla="val 42503"/>
              <a:gd name="adj2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1067" y="530486"/>
            <a:ext cx="1343773" cy="707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4" y="214709"/>
            <a:ext cx="8520600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ТОВ «</a:t>
            </a:r>
            <a:r>
              <a:rPr lang="uk-UA" spc="-5" dirty="0"/>
              <a:t>Ю.БІЗ</a:t>
            </a:r>
            <a:r>
              <a:rPr spc="-10" dirty="0"/>
              <a:t>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9013" y="4355907"/>
            <a:ext cx="3913504" cy="3647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ts val="1420"/>
              </a:lnSpc>
              <a:spcBef>
                <a:spcPts val="160"/>
              </a:spcBef>
            </a:pPr>
            <a:r>
              <a:rPr sz="1000" b="1" spc="-5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КОМФОРТНИЙ </a:t>
            </a:r>
            <a:r>
              <a:rPr sz="1000" b="1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sz="1000" b="1" spc="-95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5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АУКЦІОНІВ</a:t>
            </a:r>
            <a:r>
              <a:rPr lang="ru-RU" sz="1000" b="1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000" b="1" spc="-10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000" b="1" spc="-10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000" b="1" spc="-10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b="1" spc="-55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spc="-35" dirty="0">
                <a:solidFill>
                  <a:srgbClr val="1C4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endParaRPr sz="1000" b="1" dirty="0">
              <a:solidFill>
                <a:srgbClr val="1C4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1067" y="4802247"/>
            <a:ext cx="1749371" cy="96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4425" y="2164539"/>
            <a:ext cx="666511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4800" b="1" spc="-5" dirty="0">
                <a:solidFill>
                  <a:srgbClr val="1C4487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1C4487"/>
                </a:solidFill>
                <a:latin typeface="Arial"/>
                <a:cs typeface="Arial"/>
              </a:rPr>
              <a:t>ДЯКУ</a:t>
            </a:r>
            <a:r>
              <a:rPr lang="uk-UA" sz="4800" b="1" spc="-5" dirty="0">
                <a:solidFill>
                  <a:srgbClr val="1C4487"/>
                </a:solidFill>
                <a:latin typeface="Arial"/>
                <a:cs typeface="Arial"/>
              </a:rPr>
              <a:t>ЄМО</a:t>
            </a:r>
            <a:r>
              <a:rPr sz="4800" b="1" spc="-5" dirty="0">
                <a:solidFill>
                  <a:srgbClr val="1C4487"/>
                </a:solidFill>
                <a:latin typeface="Arial"/>
                <a:cs typeface="Arial"/>
              </a:rPr>
              <a:t> ЗА</a:t>
            </a:r>
            <a:r>
              <a:rPr lang="uk-UA" sz="4800" b="1" spc="-105" dirty="0">
                <a:solidFill>
                  <a:srgbClr val="1C4487"/>
                </a:solidFill>
              </a:rPr>
              <a:t> </a:t>
            </a:r>
            <a:r>
              <a:rPr sz="4800" b="1" spc="-5" dirty="0">
                <a:solidFill>
                  <a:srgbClr val="1C4487"/>
                </a:solidFill>
                <a:latin typeface="Arial"/>
                <a:cs typeface="Arial"/>
              </a:rPr>
              <a:t>УВАГУ!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8502" y="2990712"/>
            <a:ext cx="5191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0676574618 </a:t>
            </a:r>
            <a:r>
              <a:rPr lang="ru-RU" i="1" dirty="0" err="1" smtClean="0">
                <a:solidFill>
                  <a:srgbClr val="0070C0"/>
                </a:solidFill>
              </a:rPr>
              <a:t>генеральний</a:t>
            </a:r>
            <a:r>
              <a:rPr lang="ru-RU" i="1" dirty="0" smtClean="0">
                <a:solidFill>
                  <a:srgbClr val="0070C0"/>
                </a:solidFill>
              </a:rPr>
              <a:t> директор </a:t>
            </a:r>
            <a:r>
              <a:rPr lang="ru-RU" i="1" dirty="0" err="1" smtClean="0">
                <a:solidFill>
                  <a:srgbClr val="0070C0"/>
                </a:solidFill>
              </a:rPr>
              <a:t>Дмитро</a:t>
            </a:r>
            <a:r>
              <a:rPr lang="ru-RU" i="1" dirty="0" smtClean="0">
                <a:solidFill>
                  <a:srgbClr val="0070C0"/>
                </a:solidFill>
              </a:rPr>
              <a:t> Бойко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0672470088 член ради директор</a:t>
            </a:r>
            <a:r>
              <a:rPr lang="uk-UA" i="1" dirty="0" err="1" smtClean="0">
                <a:solidFill>
                  <a:srgbClr val="0070C0"/>
                </a:solidFill>
              </a:rPr>
              <a:t>ів</a:t>
            </a:r>
            <a:r>
              <a:rPr lang="uk-UA" i="1" dirty="0" smtClean="0">
                <a:solidFill>
                  <a:srgbClr val="0070C0"/>
                </a:solidFill>
              </a:rPr>
              <a:t> Марія </a:t>
            </a:r>
            <a:r>
              <a:rPr lang="uk-UA" i="1" dirty="0" err="1" smtClean="0">
                <a:solidFill>
                  <a:srgbClr val="0070C0"/>
                </a:solidFill>
              </a:rPr>
              <a:t>Карнаухова</a:t>
            </a:r>
            <a:endParaRPr lang="uk-UA" i="1" dirty="0" smtClean="0">
              <a:solidFill>
                <a:srgbClr val="0070C0"/>
              </a:solidFill>
            </a:endParaRPr>
          </a:p>
          <a:p>
            <a:r>
              <a:rPr lang="uk-UA" i="1" dirty="0" smtClean="0">
                <a:solidFill>
                  <a:srgbClr val="0070C0"/>
                </a:solidFill>
              </a:rPr>
              <a:t>0637417282 </a:t>
            </a:r>
            <a:r>
              <a:rPr lang="uk-UA" i="1" dirty="0" err="1" smtClean="0">
                <a:solidFill>
                  <a:srgbClr val="0070C0"/>
                </a:solidFill>
              </a:rPr>
              <a:t>проєктний</a:t>
            </a:r>
            <a:r>
              <a:rPr lang="uk-UA" i="1" dirty="0" smtClean="0">
                <a:solidFill>
                  <a:srgbClr val="0070C0"/>
                </a:solidFill>
              </a:rPr>
              <a:t> менеджер Юлія Петрова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3C6B-5939-4752-9083-B69A4995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883" y="0"/>
            <a:ext cx="4717500" cy="572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6E155ABE-838D-4CE8-88D1-B949DCBB16C3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chemeClr val="bg1"/>
                </a:solidFill>
              </a:rPr>
              <a:t>ТОВ «Ю.БІЗ»</a:t>
            </a:r>
          </a:p>
        </p:txBody>
      </p:sp>
      <p:pic>
        <p:nvPicPr>
          <p:cNvPr id="5" name="Google Shape;66;p14">
            <a:extLst>
              <a:ext uri="{FF2B5EF4-FFF2-40B4-BE49-F238E27FC236}">
                <a16:creationId xmlns:a16="http://schemas.microsoft.com/office/drawing/2014/main" id="{DBE57215-07AE-4663-A965-CE700E38B8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4136D-C629-44FE-98CA-15879EEC9D88}"/>
              </a:ext>
            </a:extLst>
          </p:cNvPr>
          <p:cNvSpPr txBox="1"/>
          <p:nvPr/>
        </p:nvSpPr>
        <p:spPr>
          <a:xfrm>
            <a:off x="121355" y="1042256"/>
            <a:ext cx="3625892" cy="384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Першими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запровадили електронні аукціони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(продаж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майна</a:t>
            </a:r>
            <a:r>
              <a:rPr lang="uk-UA" sz="1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банкрутів)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endParaRPr lang="uk-UA" sz="14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 виступаємо організаторами всіх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аукціонів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Україні, що відбуваються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 формі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endParaRPr lang="uk-UA" sz="14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останнього року нами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 формі було реалізовано майна  на суму близько 1,2 млрд грн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(ФДМУ,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 майно, продаж майна банкрутів, ФГВФО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тощо)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endParaRPr lang="uk-UA" sz="14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300355" algn="l"/>
                <a:tab pos="300990" algn="l"/>
              </a:tabLst>
            </a:pP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 представлена в усіх обласних центрах</a:t>
            </a:r>
            <a:r>
              <a:rPr lang="uk-UA" sz="1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" algn="l"/>
                <a:tab pos="300990" algn="l"/>
              </a:tabLst>
            </a:pPr>
            <a:endParaRPr lang="uk-UA" sz="14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C43DE5D-5AB4-164E-A421-B7A4DB43A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31" r="51324" b="6381"/>
          <a:stretch/>
        </p:blipFill>
        <p:spPr>
          <a:xfrm>
            <a:off x="3933411" y="1760566"/>
            <a:ext cx="5089234" cy="24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;p15">
            <a:extLst>
              <a:ext uri="{FF2B5EF4-FFF2-40B4-BE49-F238E27FC236}">
                <a16:creationId xmlns:a16="http://schemas.microsoft.com/office/drawing/2014/main" id="{7B290507-0503-4E0E-92D5-AF661311ADDD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80;p15">
            <a:extLst>
              <a:ext uri="{FF2B5EF4-FFF2-40B4-BE49-F238E27FC236}">
                <a16:creationId xmlns:a16="http://schemas.microsoft.com/office/drawing/2014/main" id="{69478B8E-942F-4CEB-B88F-CBC4CB8453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8EC33-6566-4E14-A9CA-5C9F69CE123F}"/>
              </a:ext>
            </a:extLst>
          </p:cNvPr>
          <p:cNvSpPr txBox="1"/>
          <p:nvPr/>
        </p:nvSpPr>
        <p:spPr>
          <a:xfrm>
            <a:off x="589660" y="77850"/>
            <a:ext cx="8554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та оренда сільськогосподарських земель через електронні аукціони.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58398-90E0-4FBC-B93B-3619591A4A8F}"/>
              </a:ext>
            </a:extLst>
          </p:cNvPr>
          <p:cNvSpPr txBox="1"/>
          <p:nvPr/>
        </p:nvSpPr>
        <p:spPr>
          <a:xfrm>
            <a:off x="83363" y="650250"/>
            <a:ext cx="87737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chemeClr val="accent5"/>
                </a:solidFill>
                <a:effectLst/>
                <a:latin typeface="GothamPro Regular"/>
              </a:rPr>
              <a:t>Які закони закріплюють дане право? </a:t>
            </a:r>
          </a:p>
          <a:p>
            <a:pPr algn="l"/>
            <a:endParaRPr lang="ru-RU" b="0" i="0" dirty="0">
              <a:solidFill>
                <a:srgbClr val="4A4A4A"/>
              </a:solidFill>
              <a:effectLst/>
              <a:latin typeface="GothamPro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4A4A4A"/>
              </a:solidFill>
              <a:latin typeface="GothamPro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4A4A4A"/>
              </a:solidFill>
              <a:effectLst/>
              <a:latin typeface="GothamPro Regular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9B433B92-9856-3D4F-8080-964F8CD7B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58586"/>
              </p:ext>
            </p:extLst>
          </p:nvPr>
        </p:nvGraphicFramePr>
        <p:xfrm>
          <a:off x="512328" y="1111991"/>
          <a:ext cx="8119344" cy="1415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1790">
                  <a:extLst>
                    <a:ext uri="{9D8B030D-6E8A-4147-A177-3AD203B41FA5}">
                      <a16:colId xmlns:a16="http://schemas.microsoft.com/office/drawing/2014/main" val="205633228"/>
                    </a:ext>
                  </a:extLst>
                </a:gridCol>
                <a:gridCol w="4177554">
                  <a:extLst>
                    <a:ext uri="{9D8B030D-6E8A-4147-A177-3AD203B41FA5}">
                      <a16:colId xmlns:a16="http://schemas.microsoft.com/office/drawing/2014/main" val="86092034"/>
                    </a:ext>
                  </a:extLst>
                </a:gridCol>
              </a:tblGrid>
              <a:tr h="1415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i="1" u="none" strike="noStrike" dirty="0">
                          <a:solidFill>
                            <a:srgbClr val="2D8CF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hlinkClick r:id="rId3"/>
                        </a:rPr>
                        <a:t>Закон України № 2195</a:t>
                      </a:r>
                      <a:r>
                        <a:rPr lang="ru-RU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i="1" dirty="0">
                          <a:solidFill>
                            <a:srgbClr val="4A4A4A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визначив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що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продавати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чи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купляти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земельні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ділянки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зможуть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лише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зареєстровані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користувачі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електронних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майданчиків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системи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4A4A4A"/>
                          </a:solidFill>
                          <a:latin typeface="+mn-lt"/>
                        </a:rPr>
                        <a:t>Прозоро.Продаж</a:t>
                      </a:r>
                      <a:r>
                        <a:rPr lang="uk-UA" sz="1400" i="1" dirty="0">
                          <a:solidFill>
                            <a:srgbClr val="4A4A4A"/>
                          </a:solidFill>
                          <a:latin typeface="+mn-lt"/>
                        </a:rPr>
                        <a:t>і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i="1" dirty="0">
                        <a:solidFill>
                          <a:srgbClr val="4A4A4A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i="1" u="none" strike="noStrike" dirty="0">
                          <a:solidFill>
                            <a:srgbClr val="2D8CF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hlinkClick r:id="rId4"/>
                        </a:rPr>
                        <a:t>Закон України № 2194</a:t>
                      </a:r>
                      <a:r>
                        <a:rPr lang="ru-RU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зняв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штучні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обмеження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господарської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спростив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доступ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бізнесу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населенню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земельних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1" dirty="0" err="1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400" b="0" i="1" dirty="0">
                          <a:solidFill>
                            <a:srgbClr val="4A4A4A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i="1" dirty="0">
                        <a:solidFill>
                          <a:srgbClr val="4A4A4A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x-none" i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27877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A5B341-FFCE-1C4E-9632-96E657C33D6C}"/>
              </a:ext>
            </a:extLst>
          </p:cNvPr>
          <p:cNvSpPr txBox="1"/>
          <p:nvPr/>
        </p:nvSpPr>
        <p:spPr>
          <a:xfrm>
            <a:off x="361809" y="2615814"/>
            <a:ext cx="877376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GothamPro Regular"/>
              </a:rPr>
              <a:t>Хто</a:t>
            </a:r>
            <a:r>
              <a:rPr lang="ru-RU" sz="1800" b="1" dirty="0">
                <a:solidFill>
                  <a:schemeClr val="accent5"/>
                </a:solidFill>
                <a:latin typeface="GothamPro Regular"/>
              </a:rPr>
              <a:t> </a:t>
            </a:r>
            <a:r>
              <a:rPr lang="ru-RU" sz="1800" b="1" dirty="0" err="1">
                <a:solidFill>
                  <a:schemeClr val="accent5"/>
                </a:solidFill>
                <a:latin typeface="GothamPro Regular"/>
              </a:rPr>
              <a:t>може</a:t>
            </a:r>
            <a:r>
              <a:rPr lang="ru-RU" sz="1800" b="1" dirty="0">
                <a:solidFill>
                  <a:schemeClr val="accent5"/>
                </a:solidFill>
                <a:latin typeface="GothamPro Regular"/>
              </a:rPr>
              <a:t> </a:t>
            </a:r>
            <a:r>
              <a:rPr lang="ru-RU" sz="1800" b="1" dirty="0" err="1">
                <a:solidFill>
                  <a:schemeClr val="accent5"/>
                </a:solidFill>
                <a:latin typeface="GothamPro Regular"/>
              </a:rPr>
              <a:t>продати</a:t>
            </a:r>
            <a:r>
              <a:rPr lang="uk-UA" sz="1800" b="1" dirty="0">
                <a:solidFill>
                  <a:schemeClr val="accent5"/>
                </a:solidFill>
                <a:latin typeface="GothamPro Regular"/>
              </a:rPr>
              <a:t> чи здати в оренду земельні ділянки</a:t>
            </a:r>
            <a:r>
              <a:rPr lang="ru-RU" sz="1800" b="1" i="0" dirty="0">
                <a:solidFill>
                  <a:schemeClr val="accent5"/>
                </a:solidFill>
                <a:effectLst/>
                <a:latin typeface="GothamPro Regular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4A4A4A"/>
                </a:solidFill>
                <a:effectLst/>
                <a:latin typeface="GothamPro Regular"/>
              </a:rPr>
              <a:t>Фізична особа, що є власником </a:t>
            </a:r>
            <a:r>
              <a:rPr lang="uk-UA" dirty="0">
                <a:solidFill>
                  <a:srgbClr val="4A4A4A"/>
                </a:solidFill>
                <a:latin typeface="GothamPro Regular"/>
              </a:rPr>
              <a:t>земельної ділянки</a:t>
            </a:r>
            <a:r>
              <a:rPr lang="x-none" dirty="0">
                <a:solidFill>
                  <a:srgbClr val="4A4A4A"/>
                </a:solidFill>
                <a:latin typeface="GothamPro Regular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4A4A4A"/>
                </a:solidFill>
                <a:latin typeface="GothamPro Regular"/>
              </a:rPr>
              <a:t>Орган виконавчої влади, орган місцевого самоврядування, що здійснює реалізацію відповідного права державної чи комунальної власності на земельні ділянки.</a:t>
            </a:r>
          </a:p>
          <a:p>
            <a:endParaRPr lang="uk-UA" dirty="0">
              <a:solidFill>
                <a:srgbClr val="4A4A4A"/>
              </a:solidFill>
              <a:latin typeface="GothamPro Regular"/>
            </a:endParaRPr>
          </a:p>
          <a:p>
            <a:endParaRPr lang="uk-UA" dirty="0">
              <a:solidFill>
                <a:srgbClr val="4A4A4A"/>
              </a:solidFill>
              <a:latin typeface="GothamPro Regular"/>
            </a:endParaRPr>
          </a:p>
          <a:p>
            <a:pPr algn="ctr"/>
            <a:r>
              <a:rPr lang="uk-UA" sz="1800" b="1" dirty="0">
                <a:solidFill>
                  <a:schemeClr val="accent5"/>
                </a:solidFill>
                <a:latin typeface="GothamPro Regular"/>
              </a:rPr>
              <a:t>Що потрібно щоб розпочати роботу</a:t>
            </a:r>
            <a:r>
              <a:rPr lang="ru-RU" sz="1800" b="1" dirty="0">
                <a:solidFill>
                  <a:schemeClr val="accent5"/>
                </a:solidFill>
                <a:latin typeface="GothamPro Regular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4A4A4A"/>
                </a:solidFill>
                <a:latin typeface="GothamPro Regular"/>
              </a:rPr>
              <a:t>Створити кабінет користувача на сайті </a:t>
            </a:r>
            <a:r>
              <a:rPr lang="en" dirty="0">
                <a:solidFill>
                  <a:srgbClr val="4A4A4A"/>
                </a:solidFill>
                <a:latin typeface="GothamPro Regular"/>
                <a:hlinkClick r:id="rId5"/>
              </a:rPr>
              <a:t>https://ubiz.ua</a:t>
            </a:r>
            <a:endParaRPr lang="uk-UA" dirty="0">
              <a:solidFill>
                <a:srgbClr val="4A4A4A"/>
              </a:solidFill>
              <a:latin typeface="GothamPro Regular"/>
            </a:endParaRP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rgbClr val="4A4A4A"/>
                </a:solidFill>
                <a:latin typeface="GothamPro Regular"/>
              </a:rPr>
              <a:t>Укласти договір співпраці з авторизованим майданчиком ТОВ «Ю.БІЗ» </a:t>
            </a:r>
          </a:p>
        </p:txBody>
      </p:sp>
    </p:spTree>
    <p:extLst>
      <p:ext uri="{BB962C8B-B14F-4D97-AF65-F5344CB8AC3E}">
        <p14:creationId xmlns:p14="http://schemas.microsoft.com/office/powerpoint/2010/main" val="12792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F8F104-3E14-4042-8A23-114F0592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89" y="2494860"/>
            <a:ext cx="3019988" cy="1951842"/>
          </a:xfrm>
          <a:prstGeom prst="rect">
            <a:avLst/>
          </a:prstGeom>
        </p:spPr>
      </p:pic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39CAAB91-CE21-4174-B0BD-0BD47AED387B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етап – реєстрація організатора на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ubiz.ua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44FB48B3-85A3-48EF-BFCD-A7AAB97C4B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88B57-A39F-4F9E-AA0C-50B14167F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360" y="1016947"/>
            <a:ext cx="3435991" cy="24538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0CB6A2-871F-4C9C-A0FF-80E4B835ABF8}"/>
              </a:ext>
            </a:extLst>
          </p:cNvPr>
          <p:cNvSpPr txBox="1"/>
          <p:nvPr/>
        </p:nvSpPr>
        <p:spPr>
          <a:xfrm>
            <a:off x="1221978" y="2088148"/>
            <a:ext cx="785352" cy="311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1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етап</a:t>
            </a:r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9416A-3A9C-48A7-842D-218801D64710}"/>
              </a:ext>
            </a:extLst>
          </p:cNvPr>
          <p:cNvSpPr txBox="1"/>
          <p:nvPr/>
        </p:nvSpPr>
        <p:spPr>
          <a:xfrm>
            <a:off x="4179324" y="699336"/>
            <a:ext cx="1056064" cy="30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uk-UA" sz="1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етап</a:t>
            </a:r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D10C77-222B-1043-A908-A533C8045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77" y="2400301"/>
            <a:ext cx="2948033" cy="2046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A3A6E-9C97-8249-8E61-E78F3C74752C}"/>
              </a:ext>
            </a:extLst>
          </p:cNvPr>
          <p:cNvSpPr txBox="1"/>
          <p:nvPr/>
        </p:nvSpPr>
        <p:spPr>
          <a:xfrm>
            <a:off x="7039064" y="2183428"/>
            <a:ext cx="882957" cy="307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uk-UA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uk-UA" sz="1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етап</a:t>
            </a:r>
            <a:endParaRPr lang="en-US" sz="16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D3370-A2FB-AB4F-9A4D-CC287E348681}"/>
              </a:ext>
            </a:extLst>
          </p:cNvPr>
          <p:cNvSpPr txBox="1"/>
          <p:nvPr/>
        </p:nvSpPr>
        <p:spPr>
          <a:xfrm>
            <a:off x="-8425" y="46201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i="1" dirty="0"/>
              <a:t>* Для використання всіх можливостей організатора на </a:t>
            </a:r>
            <a:r>
              <a:rPr lang="en-US" sz="1200" i="1" dirty="0" err="1"/>
              <a:t>Ubiz.ua</a:t>
            </a:r>
            <a:r>
              <a:rPr lang="en-US" sz="1200" i="1" dirty="0"/>
              <a:t> </a:t>
            </a:r>
            <a:r>
              <a:rPr lang="uk-UA" sz="1200" b="1" i="1" u="sng" dirty="0"/>
              <a:t>обов’язково підписати договір </a:t>
            </a:r>
            <a:r>
              <a:rPr lang="uk-UA" sz="1200" i="1" dirty="0"/>
              <a:t>співпраці </a:t>
            </a:r>
          </a:p>
          <a:p>
            <a:pPr algn="ctr"/>
            <a:r>
              <a:rPr lang="uk-UA" sz="1200" i="1" dirty="0"/>
              <a:t>для продажу/оренди сільськогосподарських земель</a:t>
            </a:r>
            <a:endParaRPr lang="x-none" sz="1200" i="1" dirty="0"/>
          </a:p>
        </p:txBody>
      </p:sp>
    </p:spTree>
    <p:extLst>
      <p:ext uri="{BB962C8B-B14F-4D97-AF65-F5344CB8AC3E}">
        <p14:creationId xmlns:p14="http://schemas.microsoft.com/office/powerpoint/2010/main" val="40975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3C29070C-12D9-4FFF-94BA-BEBDE06A216A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етап - підготовка до проведення земельних торгів</a:t>
            </a: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673C58F7-77B9-4DC2-A6C0-FC0AFDC67D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FDC1A-99E6-4305-8E3B-F72DF7A06BD7}"/>
              </a:ext>
            </a:extLst>
          </p:cNvPr>
          <p:cNvSpPr txBox="1"/>
          <p:nvPr/>
        </p:nvSpPr>
        <p:spPr>
          <a:xfrm>
            <a:off x="158338" y="767428"/>
            <a:ext cx="528306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+mj-lt"/>
                <a:cs typeface="Times New Roman" panose="02020603050405020304" pitchFamily="18" charset="0"/>
              </a:rPr>
              <a:t>Для підготовки документації по аукціону організатор торгів має виготовити (отримати) та затвердити:</a:t>
            </a:r>
          </a:p>
          <a:p>
            <a:pPr algn="just"/>
            <a:endParaRPr lang="uk-UA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державну реєстрацію земельної ділянки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державну реєстрацію речового права на земельну ділянку;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отримати витяг про нормативну грошову оцінку земельної ділянки у разі продажу на земельних торгах права оренди на неї.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зробити експертну грошову оцінку в разі продажу земельної ділянки.</a:t>
            </a:r>
          </a:p>
        </p:txBody>
      </p:sp>
      <p:pic>
        <p:nvPicPr>
          <p:cNvPr id="1028" name="Picture 4" descr="11 стратегій підвищення цін, які утримають ваших клієнтів">
            <a:extLst>
              <a:ext uri="{FF2B5EF4-FFF2-40B4-BE49-F238E27FC236}">
                <a16:creationId xmlns:a16="http://schemas.microsoft.com/office/drawing/2014/main" id="{C027AD49-2AB4-4818-BA9F-9053AD17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10" y="3424670"/>
            <a:ext cx="2063982" cy="154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1E809-7143-694C-914D-49D9AFD7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78" y="879644"/>
            <a:ext cx="3030768" cy="210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5806A1-5114-C445-9B78-38C6482A1332}"/>
              </a:ext>
            </a:extLst>
          </p:cNvPr>
          <p:cNvSpPr/>
          <p:nvPr/>
        </p:nvSpPr>
        <p:spPr>
          <a:xfrm>
            <a:off x="3907947" y="3536885"/>
            <a:ext cx="429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dirty="0">
                <a:cs typeface="Times New Roman" panose="02020603050405020304" pitchFamily="18" charset="0"/>
              </a:rPr>
              <a:t>визначити дату проведення земельних торгів (не менше 30 днів і не більше 45 днів з публікації аукціону);</a:t>
            </a:r>
          </a:p>
          <a:p>
            <a:pPr marL="285750" indent="-285750" algn="just">
              <a:buFontTx/>
              <a:buChar char="-"/>
            </a:pPr>
            <a:r>
              <a:rPr lang="uk-UA" dirty="0">
                <a:cs typeface="Times New Roman" panose="02020603050405020304" pitchFamily="18" charset="0"/>
              </a:rPr>
              <a:t>зробити фотографії земельної ділянки;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cs typeface="Times New Roman" panose="02020603050405020304" pitchFamily="18" charset="0"/>
              </a:rPr>
              <a:t>в</a:t>
            </a:r>
            <a:r>
              <a:rPr lang="x-none" dirty="0">
                <a:cs typeface="Times New Roman" panose="02020603050405020304" pitchFamily="18" charset="0"/>
              </a:rPr>
              <a:t>становити стартову ціну продажу земельної ділянки</a:t>
            </a:r>
            <a:r>
              <a:rPr lang="uk-UA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6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3C29070C-12D9-4FFF-94BA-BEBDE06A216A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визначити стартову ціну земельної ділянки? 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673C58F7-77B9-4DC2-A6C0-FC0AFDC67D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73822-E9BA-0145-98C4-5F070778F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" r="8300"/>
          <a:stretch/>
        </p:blipFill>
        <p:spPr>
          <a:xfrm>
            <a:off x="5466617" y="1477918"/>
            <a:ext cx="2252845" cy="131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C7F65-F617-FE4B-8C64-DF45FA0BE41D}"/>
              </a:ext>
            </a:extLst>
          </p:cNvPr>
          <p:cNvSpPr txBox="1"/>
          <p:nvPr/>
        </p:nvSpPr>
        <p:spPr>
          <a:xfrm>
            <a:off x="0" y="733851"/>
            <a:ext cx="9018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/>
              <a:t>продаж ділянки </a:t>
            </a:r>
            <a:r>
              <a:rPr lang="uk-UA" dirty="0"/>
              <a:t>– стартова ціна </a:t>
            </a:r>
            <a:r>
              <a:rPr lang="ru-RU" u="sng" dirty="0"/>
              <a:t>не </a:t>
            </a:r>
            <a:r>
              <a:rPr lang="ru-RU" u="sng" dirty="0" err="1"/>
              <a:t>може</a:t>
            </a:r>
            <a:r>
              <a:rPr lang="ru-RU" u="sng" dirty="0"/>
              <a:t> бути </a:t>
            </a:r>
            <a:r>
              <a:rPr lang="ru-RU" u="sng" dirty="0" err="1"/>
              <a:t>нижчою</a:t>
            </a:r>
            <a:r>
              <a:rPr lang="ru-RU" dirty="0"/>
              <a:t> за </a:t>
            </a:r>
            <a:r>
              <a:rPr lang="ru-RU" dirty="0" err="1"/>
              <a:t>експертну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/>
              <a:t>оренда</a:t>
            </a:r>
            <a:r>
              <a:rPr lang="ru-RU" b="1" dirty="0"/>
              <a:t> </a:t>
            </a:r>
            <a:r>
              <a:rPr lang="ru-RU" b="1" dirty="0" err="1"/>
              <a:t>ділянки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стартова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u="sng" dirty="0"/>
              <a:t>не </a:t>
            </a:r>
            <a:r>
              <a:rPr lang="ru-RU" u="sng" dirty="0" err="1"/>
              <a:t>може</a:t>
            </a:r>
            <a:r>
              <a:rPr lang="ru-RU" u="sng" dirty="0"/>
              <a:t> бути </a:t>
            </a:r>
            <a:r>
              <a:rPr lang="ru-RU" u="sng" dirty="0" err="1"/>
              <a:t>меншим</a:t>
            </a:r>
            <a:r>
              <a:rPr lang="ru-RU" u="sng" dirty="0"/>
              <a:t> 7 </a:t>
            </a:r>
            <a:r>
              <a:rPr lang="ru-RU" u="sng" dirty="0" err="1"/>
              <a:t>відсотків</a:t>
            </a:r>
            <a:r>
              <a:rPr lang="ru-RU" u="sng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E51CBA-41C8-314B-B9C4-1E556528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617" y="3046985"/>
            <a:ext cx="2252845" cy="112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8A2F6-08D0-2940-A2CC-E3F10B166B3F}"/>
              </a:ext>
            </a:extLst>
          </p:cNvPr>
          <p:cNvSpPr txBox="1"/>
          <p:nvPr/>
        </p:nvSpPr>
        <p:spPr>
          <a:xfrm>
            <a:off x="-62565" y="47578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/>
              <a:t>Для </a:t>
            </a:r>
            <a:r>
              <a:rPr lang="ru-RU" b="1" i="1" u="sng" dirty="0" err="1" smtClean="0"/>
              <a:t>отримання</a:t>
            </a:r>
            <a:r>
              <a:rPr lang="ru-RU" b="1" i="1" u="sng" dirty="0" smtClean="0"/>
              <a:t> </a:t>
            </a:r>
            <a:r>
              <a:rPr lang="uk-UA" b="1" i="1" u="sng" dirty="0" smtClean="0"/>
              <a:t>грошової</a:t>
            </a:r>
            <a:r>
              <a:rPr lang="ru-RU" b="1" i="1" u="sng" dirty="0" smtClean="0"/>
              <a:t> </a:t>
            </a:r>
            <a:r>
              <a:rPr lang="ru-RU" b="1" i="1" u="sng" dirty="0"/>
              <a:t>оц</a:t>
            </a:r>
            <a:r>
              <a:rPr lang="uk-UA" b="1" i="1" u="sng" dirty="0"/>
              <a:t>інки скористуйтеся сайтом: </a:t>
            </a:r>
            <a:r>
              <a:rPr lang="en-US" b="1" i="1" u="sng" dirty="0"/>
              <a:t>https://evaluation.spfu.gov.ua/</a:t>
            </a:r>
            <a:endParaRPr lang="ru-RU" b="1" i="1" u="sng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D758C8-703D-FA4A-BE9A-333B176329B6}"/>
              </a:ext>
            </a:extLst>
          </p:cNvPr>
          <p:cNvSpPr/>
          <p:nvPr/>
        </p:nvSpPr>
        <p:spPr>
          <a:xfrm>
            <a:off x="214900" y="1836383"/>
            <a:ext cx="4764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Helvetica Neue" panose="02000503000000020004" pitchFamily="2" charset="0"/>
            </a:endParaRPr>
          </a:p>
          <a:p>
            <a:pPr algn="just"/>
            <a:r>
              <a:rPr lang="uk-UA" b="1" i="1" u="sng" dirty="0">
                <a:latin typeface="Helvetica Neue" panose="02000503000000020004" pitchFamily="2" charset="0"/>
              </a:rPr>
              <a:t>Експертна грошова оцінка землі </a:t>
            </a:r>
            <a:r>
              <a:rPr lang="uk-UA" b="1" dirty="0">
                <a:latin typeface="Helvetica Neue" panose="02000503000000020004" pitchFamily="2" charset="0"/>
              </a:rPr>
              <a:t>- </a:t>
            </a:r>
            <a:r>
              <a:rPr lang="uk-UA" dirty="0">
                <a:latin typeface="Helvetica Neue" panose="02000503000000020004" pitchFamily="2" charset="0"/>
              </a:rPr>
              <a:t>ц</a:t>
            </a:r>
            <a:r>
              <a:rPr lang="ru-RU" dirty="0">
                <a:latin typeface="Helvetica Neue" panose="02000503000000020004" pitchFamily="2" charset="0"/>
              </a:rPr>
              <a:t>е встановлення ринкової вартості землі, при цьому враховуються такі фактори як, місцезнаходження, наявність чи відсутність під’їздних шляхів, газо- та електро- постачання, та ін.</a:t>
            </a:r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1008B-7606-4953-98FC-F88F5B968741}"/>
              </a:ext>
            </a:extLst>
          </p:cNvPr>
          <p:cNvSpPr txBox="1"/>
          <p:nvPr/>
        </p:nvSpPr>
        <p:spPr>
          <a:xfrm>
            <a:off x="214900" y="3434744"/>
            <a:ext cx="4673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О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сновою розрахунку </a:t>
            </a:r>
            <a:r>
              <a:rPr lang="ru-RU" b="1" i="1" u="sng" dirty="0">
                <a:solidFill>
                  <a:schemeClr val="tx1"/>
                </a:solidFill>
                <a:latin typeface="+mj-lt"/>
              </a:rPr>
              <a:t>нормативної грошової оцінки </a:t>
            </a:r>
            <a:r>
              <a:rPr lang="ru-RU" b="0" i="0" dirty="0">
                <a:solidFill>
                  <a:schemeClr val="tx1"/>
                </a:solidFill>
                <a:effectLst/>
                <a:latin typeface="+mj-lt"/>
              </a:rPr>
              <a:t>землі є рентний дохід від використання земельної ділянки протягом певного періоду часу.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1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888FAB31-79AB-4AD3-88D7-8623C50C09C0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етап – створення електронного аукціоні на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UBIZ.UA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інформація,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потрібна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80;p15">
            <a:extLst>
              <a:ext uri="{FF2B5EF4-FFF2-40B4-BE49-F238E27FC236}">
                <a16:creationId xmlns:a16="http://schemas.microsoft.com/office/drawing/2014/main" id="{CA792EA5-D59C-4CA3-9999-7B02D691909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555B3-5855-7D43-B4CB-A121D66E5D68}"/>
              </a:ext>
            </a:extLst>
          </p:cNvPr>
          <p:cNvSpPr txBox="1"/>
          <p:nvPr/>
        </p:nvSpPr>
        <p:spPr>
          <a:xfrm>
            <a:off x="3676851" y="878726"/>
            <a:ext cx="5467149" cy="421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latin typeface="+mj-lt"/>
                <a:cs typeface="Times New Roman" panose="02020603050405020304" pitchFamily="18" charset="0"/>
              </a:rPr>
              <a:t>назва та опис земельної ділянки (місце розташування, площа земельної ділянки та її кадастровий номер; </a:t>
            </a:r>
            <a:endParaRPr lang="x-none" sz="1200" dirty="0">
              <a:latin typeface="+mj-lt"/>
              <a:cs typeface="Times New Roman" panose="02020603050405020304" pitchFamily="18" charset="0"/>
            </a:endParaRP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latin typeface="+mj-lt"/>
                <a:cs typeface="Times New Roman" panose="02020603050405020304" pitchFamily="18" charset="0"/>
              </a:rPr>
              <a:t>стартова ціна продажу земельної ділянки;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latin typeface="+mj-lt"/>
                <a:cs typeface="Times New Roman" panose="02020603050405020304" pitchFamily="18" charset="0"/>
              </a:rPr>
              <a:t>розмір реєстраційного та гарантійного внесків ;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цільове призначення;</a:t>
            </a:r>
            <a:endParaRPr lang="x-none" sz="1200" dirty="0">
              <a:cs typeface="Times New Roman" panose="02020603050405020304" pitchFamily="18" charset="0"/>
            </a:endParaRP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час проведення земельних торгів;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особу, яка має переважне право на купівлю земельної ділянки та завантажити проєкт договору оренди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прізвище, номер телефону особи, в якої можна ознайомитися з документами;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договір, що пропонується укласти на торгах;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банківські реквізити для перерахування внесків</a:t>
            </a:r>
            <a:r>
              <a:rPr lang="en-US" sz="1200" dirty="0">
                <a:cs typeface="Times New Roman" panose="02020603050405020304" pitchFamily="18" charset="0"/>
              </a:rPr>
              <a:t>;</a:t>
            </a:r>
            <a:endParaRPr lang="uk-UA" sz="1200" dirty="0">
              <a:cs typeface="Times New Roman" panose="02020603050405020304" pitchFamily="18" charset="0"/>
            </a:endParaRP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сума витрат (видатків), здійснених на підготовку лота до продажу;</a:t>
            </a:r>
          </a:p>
          <a:p>
            <a:pPr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200" dirty="0">
                <a:cs typeface="Times New Roman" panose="02020603050405020304" pitchFamily="18" charset="0"/>
              </a:rPr>
              <a:t>зображення земельних ділянок, копії документів та матеріалів на лот, які були підготовлені завчасно.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8E114-254F-A841-A1ED-90ADE415A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880"/>
          <a:stretch/>
        </p:blipFill>
        <p:spPr>
          <a:xfrm>
            <a:off x="656751" y="650250"/>
            <a:ext cx="2664845" cy="10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909D31-1363-9B4E-8600-F33C9085A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25" y="1761912"/>
            <a:ext cx="3110837" cy="32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2B10F-9508-F843-8510-8DE5583F8B2C}"/>
              </a:ext>
            </a:extLst>
          </p:cNvPr>
          <p:cNvSpPr txBox="1"/>
          <p:nvPr/>
        </p:nvSpPr>
        <p:spPr>
          <a:xfrm>
            <a:off x="3908517" y="610218"/>
            <a:ext cx="408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u="sng" dirty="0"/>
              <a:t>Для створення аукціону необхідно вказати:</a:t>
            </a:r>
          </a:p>
        </p:txBody>
      </p:sp>
    </p:spTree>
    <p:extLst>
      <p:ext uri="{BB962C8B-B14F-4D97-AF65-F5344CB8AC3E}">
        <p14:creationId xmlns:p14="http://schemas.microsoft.com/office/powerpoint/2010/main" val="3149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0690A767-4337-4DC0-A757-C8019FFBEE52}"/>
              </a:ext>
            </a:extLst>
          </p:cNvPr>
          <p:cNvSpPr/>
          <p:nvPr/>
        </p:nvSpPr>
        <p:spPr>
          <a:xfrm>
            <a:off x="-8425" y="0"/>
            <a:ext cx="9144000" cy="572400"/>
          </a:xfrm>
          <a:prstGeom prst="rect">
            <a:avLst/>
          </a:prstGeom>
          <a:gradFill>
            <a:gsLst>
              <a:gs pos="0">
                <a:srgbClr val="37BEC9"/>
              </a:gs>
              <a:gs pos="100000">
                <a:srgbClr val="2A90DD"/>
              </a:gs>
            </a:gsLst>
            <a:lin ang="5400012" scaled="0"/>
          </a:gradFill>
          <a:ln>
            <a:noFill/>
          </a:ln>
          <a:effectLst>
            <a:outerShdw blurRad="100013" dist="28575" dir="55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етап – подання заяв на участь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отенційними учасниками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F19E8A96-1BB2-4BDA-8B78-A4D645F680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5943"/>
          <a:stretch/>
        </p:blipFill>
        <p:spPr>
          <a:xfrm>
            <a:off x="214900" y="77850"/>
            <a:ext cx="441851" cy="41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794D0-ED15-4B7C-A77B-E72DA04E6A74}"/>
              </a:ext>
            </a:extLst>
          </p:cNvPr>
          <p:cNvSpPr txBox="1"/>
          <p:nvPr/>
        </p:nvSpPr>
        <p:spPr>
          <a:xfrm>
            <a:off x="4880875" y="640688"/>
            <a:ext cx="40482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Копії зазначених документів мають бути завірені електронним цифровим підписом!</a:t>
            </a:r>
            <a:r>
              <a:rPr lang="uk-UA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uk-UA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endParaRPr lang="uk-UA" sz="105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05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Фізичні особи: </a:t>
            </a:r>
            <a:endParaRPr lang="en-US" sz="1050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аява на участь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аспорт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ідентифікаційний к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од</a:t>
            </a:r>
          </a:p>
          <a:p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-квитанція про сплату гарантійного внеску</a:t>
            </a:r>
          </a:p>
          <a:p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-квитанція про сплату реєстраційного внеску</a:t>
            </a:r>
          </a:p>
          <a:p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05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Фізичні особи-підприємці</a:t>
            </a:r>
            <a:endParaRPr lang="en-US" sz="1050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аява на участь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аспорт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ідентифікаційний к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од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квитанція про сплату гарантійного внеску</a:t>
            </a:r>
            <a:b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-квитанція про сплату реєстраційного внеску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итяг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з ЄДРПОУ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5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Юридичні особи</a:t>
            </a:r>
            <a:r>
              <a:rPr lang="en-US" sz="105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аява на участь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en-US" sz="105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итяг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з ЄДРПОУ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довідка про кінцевого б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е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нефіціарного власника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квитанція про сплату гарантійного внеску</a:t>
            </a:r>
          </a:p>
          <a:p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-квитанція про сплату реєстраційного внеску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аказ на призначення директору</a:t>
            </a:r>
          </a:p>
          <a:p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аспортні дані директора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606844-A2C0-4EE5-BC48-B11F8ED3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00" y="680651"/>
            <a:ext cx="4390884" cy="43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35E5D-FF8E-42F3-8463-167BEEA9C9E4}"/>
              </a:ext>
            </a:extLst>
          </p:cNvPr>
          <p:cNvSpPr txBox="1"/>
          <p:nvPr/>
        </p:nvSpPr>
        <p:spPr>
          <a:xfrm rot="10800000" flipV="1">
            <a:off x="5559454" y="4911088"/>
            <a:ext cx="59520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+</a:t>
            </a:r>
            <a:r>
              <a:rPr lang="uk-UA" sz="1050" dirty="0"/>
              <a:t> </a:t>
            </a:r>
            <a:r>
              <a:rPr lang="uk-UA" sz="1050" b="1" dirty="0"/>
              <a:t>документи з додатку 2 проекту Постанови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7101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1336</Words>
  <Application>Microsoft Office PowerPoint</Application>
  <PresentationFormat>Экран (16:9)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GothamPro Regular</vt:lpstr>
      <vt:lpstr>Helvetica Neue</vt:lpstr>
      <vt:lpstr>Times New Roman</vt:lpstr>
      <vt:lpstr>Times New Roman</vt:lpstr>
      <vt:lpstr>Wingdings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ТОВ «Ю.БІЗ»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Овсянікова</dc:creator>
  <cp:lastModifiedBy>Юлия</cp:lastModifiedBy>
  <cp:revision>102</cp:revision>
  <cp:lastPrinted>2021-07-20T14:41:09Z</cp:lastPrinted>
  <dcterms:modified xsi:type="dcterms:W3CDTF">2021-08-11T07:59:47Z</dcterms:modified>
</cp:coreProperties>
</file>